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92" r:id="rId6"/>
    <p:sldId id="271" r:id="rId7"/>
    <p:sldId id="293" r:id="rId8"/>
    <p:sldId id="294" r:id="rId9"/>
    <p:sldId id="297" r:id="rId10"/>
    <p:sldId id="259" r:id="rId11"/>
    <p:sldId id="295" r:id="rId12"/>
    <p:sldId id="298" r:id="rId13"/>
    <p:sldId id="299" r:id="rId14"/>
    <p:sldId id="300" r:id="rId15"/>
    <p:sldId id="301" r:id="rId16"/>
    <p:sldId id="302" r:id="rId17"/>
    <p:sldId id="272" r:id="rId18"/>
    <p:sldId id="303" r:id="rId19"/>
    <p:sldId id="280" r:id="rId20"/>
    <p:sldId id="287" r:id="rId21"/>
    <p:sldId id="304" r:id="rId22"/>
    <p:sldId id="305" r:id="rId23"/>
    <p:sldId id="267" r:id="rId24"/>
    <p:sldId id="306" r:id="rId25"/>
    <p:sldId id="307" r:id="rId26"/>
    <p:sldId id="278" r:id="rId27"/>
    <p:sldId id="288" r:id="rId28"/>
    <p:sldId id="291" r:id="rId29"/>
  </p:sldIdLst>
  <p:sldSz cx="18288000" cy="10287000"/>
  <p:notesSz cx="6858000" cy="9144000"/>
  <p:embeddedFontLst>
    <p:embeddedFont>
      <p:font typeface="Abadi" panose="020B0604020104020204" pitchFamily="34" charset="0"/>
      <p:regular r:id="rId30"/>
    </p:embeddedFont>
    <p:embeddedFont>
      <p:font typeface="Anton Italics" panose="020B0604020202020204" charset="0"/>
      <p:regular r:id="rId31"/>
    </p:embeddedFont>
    <p:embeddedFont>
      <p:font typeface="Antonio Ultra-Bold" panose="020B0604020202020204" charset="0"/>
      <p:regular r:id="rId32"/>
    </p:embeddedFont>
    <p:embeddedFont>
      <p:font typeface="Canva Sans" panose="020B0604020202020204" charset="0"/>
      <p:regular r:id="rId33"/>
    </p:embeddedFont>
    <p:embeddedFont>
      <p:font typeface="Canva Sans Italics" panose="020B0604020202020204" charset="0"/>
      <p:regular r:id="rId34"/>
    </p:embeddedFont>
    <p:embeddedFont>
      <p:font typeface="Heading Now 31-38 Bold" panose="020B0604020202020204" charset="0"/>
      <p:regular r:id="rId35"/>
    </p:embeddedFont>
    <p:embeddedFont>
      <p:font typeface="Open Sauce Bold" panose="020B0604020202020204" charset="0"/>
      <p:regular r:id="rId36"/>
    </p:embeddedFont>
    <p:embeddedFont>
      <p:font typeface="Poppins Bold" panose="020B0604020202020204" charset="0"/>
      <p:regular r:id="rId37"/>
    </p:embeddedFont>
    <p:embeddedFont>
      <p:font typeface="Ubuntu Bold Italics" panose="020B0604020202020204" charset="0"/>
      <p:regular r:id="rId3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00000"/>
    <a:srgbClr val="F20000"/>
    <a:srgbClr val="D10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0C0F7F8-F70E-425E-8045-862B55097CF4}" v="84" dt="2025-02-27T18:11:09.2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66" d="100"/>
          <a:sy n="66" d="100"/>
        </p:scale>
        <p:origin x="38" y="-2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ourhan Sameh Muhammed Abdalrehem" userId="84a22566-487c-4fb2-9365-eac2dec68c78" providerId="ADAL" clId="{50C0F7F8-F70E-425E-8045-862B55097CF4}"/>
    <pc:docChg chg="undo redo custSel addSld delSld modSld sldOrd">
      <pc:chgData name="Nourhan Sameh Muhammed Abdalrehem" userId="84a22566-487c-4fb2-9365-eac2dec68c78" providerId="ADAL" clId="{50C0F7F8-F70E-425E-8045-862B55097CF4}" dt="2025-02-27T19:23:46.597" v="2023" actId="14826"/>
      <pc:docMkLst>
        <pc:docMk/>
      </pc:docMkLst>
      <pc:sldChg chg="addSp delSp modSp mod modClrScheme modAnim chgLayout">
        <pc:chgData name="Nourhan Sameh Muhammed Abdalrehem" userId="84a22566-487c-4fb2-9365-eac2dec68c78" providerId="ADAL" clId="{50C0F7F8-F70E-425E-8045-862B55097CF4}" dt="2025-02-27T17:07:52.128" v="967" actId="207"/>
        <pc:sldMkLst>
          <pc:docMk/>
          <pc:sldMk cId="0" sldId="256"/>
        </pc:sldMkLst>
        <pc:spChg chg="add del">
          <ac:chgData name="Nourhan Sameh Muhammed Abdalrehem" userId="84a22566-487c-4fb2-9365-eac2dec68c78" providerId="ADAL" clId="{50C0F7F8-F70E-425E-8045-862B55097CF4}" dt="2025-02-27T15:25:51.852" v="15" actId="478"/>
          <ac:spMkLst>
            <pc:docMk/>
            <pc:sldMk cId="0" sldId="256"/>
            <ac:spMk id="2" creationId="{00000000-0000-0000-0000-000000000000}"/>
          </ac:spMkLst>
        </pc:spChg>
        <pc:spChg chg="add del mod">
          <ac:chgData name="Nourhan Sameh Muhammed Abdalrehem" userId="84a22566-487c-4fb2-9365-eac2dec68c78" providerId="ADAL" clId="{50C0F7F8-F70E-425E-8045-862B55097CF4}" dt="2025-02-27T15:25:50.476" v="14" actId="47"/>
          <ac:spMkLst>
            <pc:docMk/>
            <pc:sldMk cId="0" sldId="256"/>
            <ac:spMk id="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7:47.707" v="966" actId="207"/>
          <ac:spMkLst>
            <pc:docMk/>
            <pc:sldMk cId="0" sldId="256"/>
            <ac:spMk id="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7:52.128" v="967" actId="207"/>
          <ac:spMkLst>
            <pc:docMk/>
            <pc:sldMk cId="0" sldId="256"/>
            <ac:spMk id="12" creationId="{00000000-0000-0000-0000-000000000000}"/>
          </ac:spMkLst>
        </pc:spChg>
        <pc:spChg chg="add mod ord">
          <ac:chgData name="Nourhan Sameh Muhammed Abdalrehem" userId="84a22566-487c-4fb2-9365-eac2dec68c78" providerId="ADAL" clId="{50C0F7F8-F70E-425E-8045-862B55097CF4}" dt="2025-02-27T16:53:54.146" v="535" actId="208"/>
          <ac:spMkLst>
            <pc:docMk/>
            <pc:sldMk cId="0" sldId="256"/>
            <ac:spMk id="15" creationId="{AF083A66-7008-1ACE-45AF-BA97182E9CA0}"/>
          </ac:spMkLst>
        </pc:spChg>
        <pc:spChg chg="add del mod ord">
          <ac:chgData name="Nourhan Sameh Muhammed Abdalrehem" userId="84a22566-487c-4fb2-9365-eac2dec68c78" providerId="ADAL" clId="{50C0F7F8-F70E-425E-8045-862B55097CF4}" dt="2025-02-27T15:25:32.237" v="7" actId="478"/>
          <ac:spMkLst>
            <pc:docMk/>
            <pc:sldMk cId="0" sldId="256"/>
            <ac:spMk id="16" creationId="{D21D4507-0B62-76BC-A6B7-A45011E7B3B4}"/>
          </ac:spMkLst>
        </pc:spChg>
      </pc:sldChg>
      <pc:sldChg chg="addSp delSp modSp mod">
        <pc:chgData name="Nourhan Sameh Muhammed Abdalrehem" userId="84a22566-487c-4fb2-9365-eac2dec68c78" providerId="ADAL" clId="{50C0F7F8-F70E-425E-8045-862B55097CF4}" dt="2025-02-27T19:23:46.597" v="2023" actId="14826"/>
        <pc:sldMkLst>
          <pc:docMk/>
          <pc:sldMk cId="0" sldId="257"/>
        </pc:sldMkLst>
        <pc:spChg chg="mod">
          <ac:chgData name="Nourhan Sameh Muhammed Abdalrehem" userId="84a22566-487c-4fb2-9365-eac2dec68c78" providerId="ADAL" clId="{50C0F7F8-F70E-425E-8045-862B55097CF4}" dt="2025-02-27T17:03:11.653" v="707" actId="207"/>
          <ac:spMkLst>
            <pc:docMk/>
            <pc:sldMk cId="0" sldId="257"/>
            <ac:spMk id="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1:56.320" v="681" actId="207"/>
          <ac:spMkLst>
            <pc:docMk/>
            <pc:sldMk cId="0" sldId="257"/>
            <ac:spMk id="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7:00.337" v="950" actId="207"/>
          <ac:spMkLst>
            <pc:docMk/>
            <pc:sldMk cId="0" sldId="257"/>
            <ac:spMk id="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3:17.154" v="708" actId="207"/>
          <ac:spMkLst>
            <pc:docMk/>
            <pc:sldMk cId="0" sldId="257"/>
            <ac:spMk id="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3:29.425" v="709" actId="207"/>
          <ac:spMkLst>
            <pc:docMk/>
            <pc:sldMk cId="0" sldId="257"/>
            <ac:spMk id="1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33:15.983" v="78" actId="1362"/>
          <ac:spMkLst>
            <pc:docMk/>
            <pc:sldMk cId="0" sldId="257"/>
            <ac:spMk id="1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30:28.831" v="42" actId="34136"/>
          <ac:spMkLst>
            <pc:docMk/>
            <pc:sldMk cId="0" sldId="257"/>
            <ac:spMk id="1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2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2:24.177" v="693" actId="207"/>
          <ac:spMkLst>
            <pc:docMk/>
            <pc:sldMk cId="0" sldId="257"/>
            <ac:spMk id="3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3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2:36.028" v="699" actId="207"/>
          <ac:spMkLst>
            <pc:docMk/>
            <pc:sldMk cId="0" sldId="257"/>
            <ac:spMk id="38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3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2:11.986" v="691" actId="207"/>
          <ac:spMkLst>
            <pc:docMk/>
            <pc:sldMk cId="0" sldId="257"/>
            <ac:spMk id="4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4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19:27.353" v="1144" actId="207"/>
          <ac:spMkLst>
            <pc:docMk/>
            <pc:sldMk cId="0" sldId="257"/>
            <ac:spMk id="4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4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6:49.837" v="948" actId="207"/>
          <ac:spMkLst>
            <pc:docMk/>
            <pc:sldMk cId="0" sldId="257"/>
            <ac:spMk id="48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5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19:56.015" v="1189" actId="207"/>
          <ac:spMkLst>
            <pc:docMk/>
            <pc:sldMk cId="0" sldId="257"/>
            <ac:spMk id="5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5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6:54.859" v="949" actId="207"/>
          <ac:spMkLst>
            <pc:docMk/>
            <pc:sldMk cId="0" sldId="257"/>
            <ac:spMk id="5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2:48.617" v="702" actId="207"/>
          <ac:spMkLst>
            <pc:docMk/>
            <pc:sldMk cId="0" sldId="257"/>
            <ac:spMk id="6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28:50.004" v="28" actId="164"/>
          <ac:spMkLst>
            <pc:docMk/>
            <pc:sldMk cId="0" sldId="257"/>
            <ac:spMk id="6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9:43.507" v="586" actId="208"/>
          <ac:spMkLst>
            <pc:docMk/>
            <pc:sldMk cId="0" sldId="257"/>
            <ac:spMk id="67" creationId="{00000000-0000-0000-0000-000000000000}"/>
          </ac:spMkLst>
        </pc:spChg>
        <pc:spChg chg="add del mod">
          <ac:chgData name="Nourhan Sameh Muhammed Abdalrehem" userId="84a22566-487c-4fb2-9365-eac2dec68c78" providerId="ADAL" clId="{50C0F7F8-F70E-425E-8045-862B55097CF4}" dt="2025-02-27T17:09:43.846" v="1000" actId="207"/>
          <ac:spMkLst>
            <pc:docMk/>
            <pc:sldMk cId="0" sldId="257"/>
            <ac:spMk id="68" creationId="{00000000-0000-0000-0000-000000000000}"/>
          </ac:spMkLst>
        </pc:spChg>
        <pc:spChg chg="add mod">
          <ac:chgData name="Nourhan Sameh Muhammed Abdalrehem" userId="84a22566-487c-4fb2-9365-eac2dec68c78" providerId="ADAL" clId="{50C0F7F8-F70E-425E-8045-862B55097CF4}" dt="2025-02-27T15:44:01.904" v="203" actId="1076"/>
          <ac:spMkLst>
            <pc:docMk/>
            <pc:sldMk cId="0" sldId="257"/>
            <ac:spMk id="80" creationId="{5FF5F304-D2AD-FCCB-7A79-FF518A788AB9}"/>
          </ac:spMkLst>
        </pc:spChg>
        <pc:spChg chg="add del mod">
          <ac:chgData name="Nourhan Sameh Muhammed Abdalrehem" userId="84a22566-487c-4fb2-9365-eac2dec68c78" providerId="ADAL" clId="{50C0F7F8-F70E-425E-8045-862B55097CF4}" dt="2025-02-27T17:19:00.862" v="1110" actId="1076"/>
          <ac:spMkLst>
            <pc:docMk/>
            <pc:sldMk cId="0" sldId="257"/>
            <ac:spMk id="81" creationId="{38DBECE6-099A-B46E-FD47-0B61B5E53D1C}"/>
          </ac:spMkLst>
        </pc:spChg>
        <pc:spChg chg="add mod">
          <ac:chgData name="Nourhan Sameh Muhammed Abdalrehem" userId="84a22566-487c-4fb2-9365-eac2dec68c78" providerId="ADAL" clId="{50C0F7F8-F70E-425E-8045-862B55097CF4}" dt="2025-02-27T15:44:40.245" v="210" actId="1076"/>
          <ac:spMkLst>
            <pc:docMk/>
            <pc:sldMk cId="0" sldId="257"/>
            <ac:spMk id="82" creationId="{7B7C986B-5136-C6E1-9E5F-42E47E32F1AA}"/>
          </ac:spMkLst>
        </pc:spChg>
        <pc:spChg chg="add mod">
          <ac:chgData name="Nourhan Sameh Muhammed Abdalrehem" userId="84a22566-487c-4fb2-9365-eac2dec68c78" providerId="ADAL" clId="{50C0F7F8-F70E-425E-8045-862B55097CF4}" dt="2025-02-27T15:44:37.457" v="208" actId="1076"/>
          <ac:spMkLst>
            <pc:docMk/>
            <pc:sldMk cId="0" sldId="257"/>
            <ac:spMk id="83" creationId="{76818D74-B57D-4CEB-D15C-329B553F06D2}"/>
          </ac:spMkLst>
        </pc:spChg>
        <pc:spChg chg="add del mod">
          <ac:chgData name="Nourhan Sameh Muhammed Abdalrehem" userId="84a22566-487c-4fb2-9365-eac2dec68c78" providerId="ADAL" clId="{50C0F7F8-F70E-425E-8045-862B55097CF4}" dt="2025-02-27T15:43:44.461" v="200"/>
          <ac:spMkLst>
            <pc:docMk/>
            <pc:sldMk cId="0" sldId="257"/>
            <ac:spMk id="85" creationId="{B6B35A5A-25CC-176A-030D-28A2AC6A28CF}"/>
          </ac:spMkLst>
        </pc:spChg>
        <pc:spChg chg="add mod">
          <ac:chgData name="Nourhan Sameh Muhammed Abdalrehem" userId="84a22566-487c-4fb2-9365-eac2dec68c78" providerId="ADAL" clId="{50C0F7F8-F70E-425E-8045-862B55097CF4}" dt="2025-02-27T15:44:48.022" v="212" actId="1076"/>
          <ac:spMkLst>
            <pc:docMk/>
            <pc:sldMk cId="0" sldId="257"/>
            <ac:spMk id="86" creationId="{FF6F306B-3CF9-A81A-AB09-B1079D0401A0}"/>
          </ac:spMkLst>
        </pc:spChg>
        <pc:spChg chg="add mod">
          <ac:chgData name="Nourhan Sameh Muhammed Abdalrehem" userId="84a22566-487c-4fb2-9365-eac2dec68c78" providerId="ADAL" clId="{50C0F7F8-F70E-425E-8045-862B55097CF4}" dt="2025-02-27T17:19:01.829" v="1115" actId="1076"/>
          <ac:spMkLst>
            <pc:docMk/>
            <pc:sldMk cId="0" sldId="257"/>
            <ac:spMk id="89" creationId="{95849824-E3B8-501C-3F53-A6158328E061}"/>
          </ac:spMkLst>
        </pc:spChg>
        <pc:spChg chg="add del mod">
          <ac:chgData name="Nourhan Sameh Muhammed Abdalrehem" userId="84a22566-487c-4fb2-9365-eac2dec68c78" providerId="ADAL" clId="{50C0F7F8-F70E-425E-8045-862B55097CF4}" dt="2025-02-27T17:18:59.954" v="1106" actId="22"/>
          <ac:spMkLst>
            <pc:docMk/>
            <pc:sldMk cId="0" sldId="257"/>
            <ac:spMk id="91" creationId="{87FF3646-1CBA-BAC7-6A31-ABE6B810AFE1}"/>
          </ac:spMkLst>
        </pc:spChg>
        <pc:spChg chg="add del">
          <ac:chgData name="Nourhan Sameh Muhammed Abdalrehem" userId="84a22566-487c-4fb2-9365-eac2dec68c78" providerId="ADAL" clId="{50C0F7F8-F70E-425E-8045-862B55097CF4}" dt="2025-02-27T17:18:53.777" v="1099" actId="22"/>
          <ac:spMkLst>
            <pc:docMk/>
            <pc:sldMk cId="0" sldId="257"/>
            <ac:spMk id="93" creationId="{E8E09FA0-7100-768C-1E05-3F5CF9133E65}"/>
          </ac:spMkLst>
        </pc:spChg>
        <pc:spChg chg="add del mod">
          <ac:chgData name="Nourhan Sameh Muhammed Abdalrehem" userId="84a22566-487c-4fb2-9365-eac2dec68c78" providerId="ADAL" clId="{50C0F7F8-F70E-425E-8045-862B55097CF4}" dt="2025-02-27T17:18:58.652" v="1103" actId="22"/>
          <ac:spMkLst>
            <pc:docMk/>
            <pc:sldMk cId="0" sldId="257"/>
            <ac:spMk id="95" creationId="{D59E3D08-502A-4993-21A8-206CA3BD3083}"/>
          </ac:spMkLst>
        </pc:spChg>
        <pc:grpChg chg="mod">
          <ac:chgData name="Nourhan Sameh Muhammed Abdalrehem" userId="84a22566-487c-4fb2-9365-eac2dec68c78" providerId="ADAL" clId="{50C0F7F8-F70E-425E-8045-862B55097CF4}" dt="2025-02-27T17:01:56.320" v="681" actId="207"/>
          <ac:grpSpMkLst>
            <pc:docMk/>
            <pc:sldMk cId="0" sldId="257"/>
            <ac:grpSpMk id="2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5:28:19.157" v="26" actId="164"/>
          <ac:grpSpMkLst>
            <pc:docMk/>
            <pc:sldMk cId="0" sldId="257"/>
            <ac:grpSpMk id="8" creationId="{00000000-0000-0000-0000-000000000000}"/>
          </ac:grpSpMkLst>
        </pc:grpChg>
        <pc:grpChg chg="add del mod">
          <ac:chgData name="Nourhan Sameh Muhammed Abdalrehem" userId="84a22566-487c-4fb2-9365-eac2dec68c78" providerId="ADAL" clId="{50C0F7F8-F70E-425E-8045-862B55097CF4}" dt="2025-02-27T15:35:29.674" v="108" actId="14100"/>
          <ac:grpSpMkLst>
            <pc:docMk/>
            <pc:sldMk cId="0" sldId="257"/>
            <ac:grpSpMk id="18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5:28:19.157" v="26" actId="164"/>
          <ac:grpSpMkLst>
            <pc:docMk/>
            <pc:sldMk cId="0" sldId="257"/>
            <ac:grpSpMk id="28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5:28:19.157" v="26" actId="164"/>
          <ac:grpSpMkLst>
            <pc:docMk/>
            <pc:sldMk cId="0" sldId="257"/>
            <ac:grpSpMk id="40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5:28:19.157" v="26" actId="164"/>
          <ac:grpSpMkLst>
            <pc:docMk/>
            <pc:sldMk cId="0" sldId="257"/>
            <ac:grpSpMk id="43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5:28:19.157" v="26" actId="164"/>
          <ac:grpSpMkLst>
            <pc:docMk/>
            <pc:sldMk cId="0" sldId="257"/>
            <ac:grpSpMk id="59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7:19:01.452" v="1113" actId="1076"/>
          <ac:grpSpMkLst>
            <pc:docMk/>
            <pc:sldMk cId="0" sldId="257"/>
            <ac:grpSpMk id="64" creationId="{00000000-0000-0000-0000-000000000000}"/>
          </ac:grpSpMkLst>
        </pc:grpChg>
        <pc:grpChg chg="add mod">
          <ac:chgData name="Nourhan Sameh Muhammed Abdalrehem" userId="84a22566-487c-4fb2-9365-eac2dec68c78" providerId="ADAL" clId="{50C0F7F8-F70E-425E-8045-862B55097CF4}" dt="2025-02-27T15:28:19.157" v="26" actId="164"/>
          <ac:grpSpMkLst>
            <pc:docMk/>
            <pc:sldMk cId="0" sldId="257"/>
            <ac:grpSpMk id="71" creationId="{CA1D6A0C-2E4B-CEC0-8808-8562A5F77E68}"/>
          </ac:grpSpMkLst>
        </pc:grpChg>
        <pc:picChg chg="add del">
          <ac:chgData name="Nourhan Sameh Muhammed Abdalrehem" userId="84a22566-487c-4fb2-9365-eac2dec68c78" providerId="ADAL" clId="{50C0F7F8-F70E-425E-8045-862B55097CF4}" dt="2025-02-27T15:27:47.342" v="25" actId="22"/>
          <ac:picMkLst>
            <pc:docMk/>
            <pc:sldMk cId="0" sldId="257"/>
            <ac:picMk id="70" creationId="{008B2DA8-B71D-AFDC-5FBD-914F51D732F7}"/>
          </ac:picMkLst>
        </pc:picChg>
        <pc:picChg chg="add mod modCrop">
          <ac:chgData name="Nourhan Sameh Muhammed Abdalrehem" userId="84a22566-487c-4fb2-9365-eac2dec68c78" providerId="ADAL" clId="{50C0F7F8-F70E-425E-8045-862B55097CF4}" dt="2025-02-27T15:46:07.789" v="217" actId="14826"/>
          <ac:picMkLst>
            <pc:docMk/>
            <pc:sldMk cId="0" sldId="257"/>
            <ac:picMk id="73" creationId="{D9C962C9-1945-3BF0-2EE1-1B85FF5E58AC}"/>
          </ac:picMkLst>
        </pc:picChg>
        <pc:picChg chg="add mod">
          <ac:chgData name="Nourhan Sameh Muhammed Abdalrehem" userId="84a22566-487c-4fb2-9365-eac2dec68c78" providerId="ADAL" clId="{50C0F7F8-F70E-425E-8045-862B55097CF4}" dt="2025-02-27T15:47:19.404" v="222" actId="14100"/>
          <ac:picMkLst>
            <pc:docMk/>
            <pc:sldMk cId="0" sldId="257"/>
            <ac:picMk id="74" creationId="{D5C584CA-3E32-EA8B-F576-72A273D0F218}"/>
          </ac:picMkLst>
        </pc:picChg>
        <pc:picChg chg="add mod">
          <ac:chgData name="Nourhan Sameh Muhammed Abdalrehem" userId="84a22566-487c-4fb2-9365-eac2dec68c78" providerId="ADAL" clId="{50C0F7F8-F70E-425E-8045-862B55097CF4}" dt="2025-02-27T16:37:04.544" v="366" actId="14826"/>
          <ac:picMkLst>
            <pc:docMk/>
            <pc:sldMk cId="0" sldId="257"/>
            <ac:picMk id="75" creationId="{A054A7BC-4073-186A-C890-7AB328947023}"/>
          </ac:picMkLst>
        </pc:picChg>
        <pc:picChg chg="add mod">
          <ac:chgData name="Nourhan Sameh Muhammed Abdalrehem" userId="84a22566-487c-4fb2-9365-eac2dec68c78" providerId="ADAL" clId="{50C0F7F8-F70E-425E-8045-862B55097CF4}" dt="2025-02-27T19:22:39.706" v="2022" actId="14826"/>
          <ac:picMkLst>
            <pc:docMk/>
            <pc:sldMk cId="0" sldId="257"/>
            <ac:picMk id="76" creationId="{04BBD928-9673-2CE7-F8BB-B4A10E05B632}"/>
          </ac:picMkLst>
        </pc:picChg>
        <pc:picChg chg="add mod modCrop">
          <ac:chgData name="Nourhan Sameh Muhammed Abdalrehem" userId="84a22566-487c-4fb2-9365-eac2dec68c78" providerId="ADAL" clId="{50C0F7F8-F70E-425E-8045-862B55097CF4}" dt="2025-02-27T19:23:46.597" v="2023" actId="14826"/>
          <ac:picMkLst>
            <pc:docMk/>
            <pc:sldMk cId="0" sldId="257"/>
            <ac:picMk id="77" creationId="{49586A88-A2FD-BD6E-FF0A-F605CCAEACFC}"/>
          </ac:picMkLst>
        </pc:picChg>
        <pc:picChg chg="add del">
          <ac:chgData name="Nourhan Sameh Muhammed Abdalrehem" userId="84a22566-487c-4fb2-9365-eac2dec68c78" providerId="ADAL" clId="{50C0F7F8-F70E-425E-8045-862B55097CF4}" dt="2025-02-27T15:39:38.719" v="149" actId="22"/>
          <ac:picMkLst>
            <pc:docMk/>
            <pc:sldMk cId="0" sldId="257"/>
            <ac:picMk id="79" creationId="{38969265-A56C-D4CA-3FF7-82A9826D4E52}"/>
          </ac:picMkLst>
        </pc:picChg>
        <pc:picChg chg="add del">
          <ac:chgData name="Nourhan Sameh Muhammed Abdalrehem" userId="84a22566-487c-4fb2-9365-eac2dec68c78" providerId="ADAL" clId="{50C0F7F8-F70E-425E-8045-862B55097CF4}" dt="2025-02-27T15:45:40.104" v="214" actId="22"/>
          <ac:picMkLst>
            <pc:docMk/>
            <pc:sldMk cId="0" sldId="257"/>
            <ac:picMk id="88" creationId="{B5C60637-30A8-FA51-9510-D1625A85EF8D}"/>
          </ac:picMkLst>
        </pc:picChg>
      </pc:sldChg>
      <pc:sldChg chg="addSp delSp modSp mod modClrScheme chgLayout">
        <pc:chgData name="Nourhan Sameh Muhammed Abdalrehem" userId="84a22566-487c-4fb2-9365-eac2dec68c78" providerId="ADAL" clId="{50C0F7F8-F70E-425E-8045-862B55097CF4}" dt="2025-02-27T16:54:18.114" v="538" actId="207"/>
        <pc:sldMkLst>
          <pc:docMk/>
          <pc:sldMk cId="0" sldId="258"/>
        </pc:sldMkLst>
        <pc:spChg chg="mod topLvl">
          <ac:chgData name="Nourhan Sameh Muhammed Abdalrehem" userId="84a22566-487c-4fb2-9365-eac2dec68c78" providerId="ADAL" clId="{50C0F7F8-F70E-425E-8045-862B55097CF4}" dt="2025-02-27T15:47:51.582" v="225" actId="165"/>
          <ac:spMkLst>
            <pc:docMk/>
            <pc:sldMk cId="0" sldId="258"/>
            <ac:spMk id="3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49:05.475" v="282"/>
          <ac:spMkLst>
            <pc:docMk/>
            <pc:sldMk cId="0" sldId="258"/>
            <ac:spMk id="8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49:05.473" v="280" actId="478"/>
          <ac:spMkLst>
            <pc:docMk/>
            <pc:sldMk cId="0" sldId="258"/>
            <ac:spMk id="9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48:37.195" v="233"/>
          <ac:spMkLst>
            <pc:docMk/>
            <pc:sldMk cId="0" sldId="258"/>
            <ac:spMk id="10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47:55.709" v="226" actId="478"/>
          <ac:spMkLst>
            <pc:docMk/>
            <pc:sldMk cId="0" sldId="258"/>
            <ac:spMk id="11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47:57.330" v="227" actId="478"/>
          <ac:spMkLst>
            <pc:docMk/>
            <pc:sldMk cId="0" sldId="258"/>
            <ac:spMk id="1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48:03.209" v="228" actId="478"/>
          <ac:spMkLst>
            <pc:docMk/>
            <pc:sldMk cId="0" sldId="258"/>
            <ac:spMk id="1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48:05.988" v="229" actId="478"/>
          <ac:spMkLst>
            <pc:docMk/>
            <pc:sldMk cId="0" sldId="258"/>
            <ac:spMk id="14" creationId="{00000000-0000-0000-0000-000000000000}"/>
          </ac:spMkLst>
        </pc:spChg>
        <pc:spChg chg="add mod ord">
          <ac:chgData name="Nourhan Sameh Muhammed Abdalrehem" userId="84a22566-487c-4fb2-9365-eac2dec68c78" providerId="ADAL" clId="{50C0F7F8-F70E-425E-8045-862B55097CF4}" dt="2025-02-27T16:54:18.114" v="538" actId="207"/>
          <ac:spMkLst>
            <pc:docMk/>
            <pc:sldMk cId="0" sldId="258"/>
            <ac:spMk id="16" creationId="{4E588437-8EEA-198A-1DFA-070D73A8207A}"/>
          </ac:spMkLst>
        </pc:spChg>
        <pc:spChg chg="add mod ord">
          <ac:chgData name="Nourhan Sameh Muhammed Abdalrehem" userId="84a22566-487c-4fb2-9365-eac2dec68c78" providerId="ADAL" clId="{50C0F7F8-F70E-425E-8045-862B55097CF4}" dt="2025-02-27T15:51:13.166" v="318" actId="1076"/>
          <ac:spMkLst>
            <pc:docMk/>
            <pc:sldMk cId="0" sldId="258"/>
            <ac:spMk id="17" creationId="{BC852953-AC8D-3DAC-007D-345F7D689830}"/>
          </ac:spMkLst>
        </pc:spChg>
        <pc:grpChg chg="del">
          <ac:chgData name="Nourhan Sameh Muhammed Abdalrehem" userId="84a22566-487c-4fb2-9365-eac2dec68c78" providerId="ADAL" clId="{50C0F7F8-F70E-425E-8045-862B55097CF4}" dt="2025-02-27T15:47:51.582" v="225" actId="165"/>
          <ac:grpSpMkLst>
            <pc:docMk/>
            <pc:sldMk cId="0" sldId="258"/>
            <ac:grpSpMk id="2" creationId="{00000000-0000-0000-0000-000000000000}"/>
          </ac:grpSpMkLst>
        </pc:grpChg>
      </pc:sldChg>
      <pc:sldChg chg="addSp delSp modSp mod setBg">
        <pc:chgData name="Nourhan Sameh Muhammed Abdalrehem" userId="84a22566-487c-4fb2-9365-eac2dec68c78" providerId="ADAL" clId="{50C0F7F8-F70E-425E-8045-862B55097CF4}" dt="2025-02-27T17:32:05.473" v="1417" actId="1036"/>
        <pc:sldMkLst>
          <pc:docMk/>
          <pc:sldMk cId="0" sldId="259"/>
        </pc:sldMkLst>
        <pc:spChg chg="del">
          <ac:chgData name="Nourhan Sameh Muhammed Abdalrehem" userId="84a22566-487c-4fb2-9365-eac2dec68c78" providerId="ADAL" clId="{50C0F7F8-F70E-425E-8045-862B55097CF4}" dt="2025-02-27T17:28:21.840" v="1372" actId="478"/>
          <ac:spMkLst>
            <pc:docMk/>
            <pc:sldMk cId="0" sldId="259"/>
            <ac:spMk id="1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9:47.977" v="1388" actId="164"/>
          <ac:spMkLst>
            <pc:docMk/>
            <pc:sldMk cId="0" sldId="259"/>
            <ac:spMk id="1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1:07.146" v="1406" actId="2711"/>
          <ac:spMkLst>
            <pc:docMk/>
            <pc:sldMk cId="0" sldId="259"/>
            <ac:spMk id="1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27:39.725" v="1338" actId="478"/>
          <ac:spMkLst>
            <pc:docMk/>
            <pc:sldMk cId="0" sldId="259"/>
            <ac:spMk id="1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9:26.512" v="1387" actId="1076"/>
          <ac:spMkLst>
            <pc:docMk/>
            <pc:sldMk cId="0" sldId="259"/>
            <ac:spMk id="1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27:37.103" v="1337" actId="478"/>
          <ac:spMkLst>
            <pc:docMk/>
            <pc:sldMk cId="0" sldId="259"/>
            <ac:spMk id="16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28:24.943" v="1373" actId="478"/>
          <ac:spMkLst>
            <pc:docMk/>
            <pc:sldMk cId="0" sldId="259"/>
            <ac:spMk id="1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9:09.285" v="1382"/>
          <ac:spMkLst>
            <pc:docMk/>
            <pc:sldMk cId="0" sldId="259"/>
            <ac:spMk id="18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30:01.494" v="1399" actId="478"/>
          <ac:spMkLst>
            <pc:docMk/>
            <pc:sldMk cId="0" sldId="259"/>
            <ac:spMk id="1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29:59.524" v="1397" actId="478"/>
          <ac:spMkLst>
            <pc:docMk/>
            <pc:sldMk cId="0" sldId="259"/>
            <ac:spMk id="20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29:58.604" v="1396" actId="478"/>
          <ac:spMkLst>
            <pc:docMk/>
            <pc:sldMk cId="0" sldId="259"/>
            <ac:spMk id="21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29:57.285" v="1395" actId="478"/>
          <ac:spMkLst>
            <pc:docMk/>
            <pc:sldMk cId="0" sldId="259"/>
            <ac:spMk id="2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0:16.452" v="1400" actId="20577"/>
          <ac:spMkLst>
            <pc:docMk/>
            <pc:sldMk cId="0" sldId="259"/>
            <ac:spMk id="23" creationId="{00000000-0000-0000-0000-000000000000}"/>
          </ac:spMkLst>
        </pc:spChg>
        <pc:spChg chg="add del">
          <ac:chgData name="Nourhan Sameh Muhammed Abdalrehem" userId="84a22566-487c-4fb2-9365-eac2dec68c78" providerId="ADAL" clId="{50C0F7F8-F70E-425E-8045-862B55097CF4}" dt="2025-02-27T17:27:44.616" v="1340" actId="22"/>
          <ac:spMkLst>
            <pc:docMk/>
            <pc:sldMk cId="0" sldId="259"/>
            <ac:spMk id="25" creationId="{D4C67E3E-1E01-884F-7494-3ACF12CAE483}"/>
          </ac:spMkLst>
        </pc:spChg>
        <pc:spChg chg="add mod">
          <ac:chgData name="Nourhan Sameh Muhammed Abdalrehem" userId="84a22566-487c-4fb2-9365-eac2dec68c78" providerId="ADAL" clId="{50C0F7F8-F70E-425E-8045-862B55097CF4}" dt="2025-02-27T17:32:05.473" v="1417" actId="1036"/>
          <ac:spMkLst>
            <pc:docMk/>
            <pc:sldMk cId="0" sldId="259"/>
            <ac:spMk id="27" creationId="{163EC85A-5631-6CA5-D95B-4BA9D4977333}"/>
          </ac:spMkLst>
        </pc:spChg>
        <pc:spChg chg="add mod">
          <ac:chgData name="Nourhan Sameh Muhammed Abdalrehem" userId="84a22566-487c-4fb2-9365-eac2dec68c78" providerId="ADAL" clId="{50C0F7F8-F70E-425E-8045-862B55097CF4}" dt="2025-02-27T17:31:33.709" v="1409" actId="1076"/>
          <ac:spMkLst>
            <pc:docMk/>
            <pc:sldMk cId="0" sldId="259"/>
            <ac:spMk id="29" creationId="{BCA3C55B-6B7B-6FEB-E79F-D83A6D232644}"/>
          </ac:spMkLst>
        </pc:spChg>
        <pc:grpChg chg="add mod">
          <ac:chgData name="Nourhan Sameh Muhammed Abdalrehem" userId="84a22566-487c-4fb2-9365-eac2dec68c78" providerId="ADAL" clId="{50C0F7F8-F70E-425E-8045-862B55097CF4}" dt="2025-02-27T17:29:51.854" v="1393" actId="1036"/>
          <ac:grpSpMkLst>
            <pc:docMk/>
            <pc:sldMk cId="0" sldId="259"/>
            <ac:grpSpMk id="30" creationId="{65C94B83-FA2A-5502-A7F4-DB0B33DDD6E7}"/>
          </ac:grpSpMkLst>
        </pc:grpChg>
      </pc:sldChg>
      <pc:sldChg chg="del">
        <pc:chgData name="Nourhan Sameh Muhammed Abdalrehem" userId="84a22566-487c-4fb2-9365-eac2dec68c78" providerId="ADAL" clId="{50C0F7F8-F70E-425E-8045-862B55097CF4}" dt="2025-02-27T17:49:00.248" v="1690" actId="47"/>
        <pc:sldMkLst>
          <pc:docMk/>
          <pc:sldMk cId="0" sldId="260"/>
        </pc:sldMkLst>
      </pc:sldChg>
      <pc:sldChg chg="del">
        <pc:chgData name="Nourhan Sameh Muhammed Abdalrehem" userId="84a22566-487c-4fb2-9365-eac2dec68c78" providerId="ADAL" clId="{50C0F7F8-F70E-425E-8045-862B55097CF4}" dt="2025-02-27T18:13:01.580" v="2002" actId="47"/>
        <pc:sldMkLst>
          <pc:docMk/>
          <pc:sldMk cId="0" sldId="261"/>
        </pc:sldMkLst>
      </pc:sldChg>
      <pc:sldChg chg="del ord">
        <pc:chgData name="Nourhan Sameh Muhammed Abdalrehem" userId="84a22566-487c-4fb2-9365-eac2dec68c78" providerId="ADAL" clId="{50C0F7F8-F70E-425E-8045-862B55097CF4}" dt="2025-02-27T18:13:19.984" v="2021" actId="47"/>
        <pc:sldMkLst>
          <pc:docMk/>
          <pc:sldMk cId="0" sldId="262"/>
        </pc:sldMkLst>
      </pc:sldChg>
      <pc:sldChg chg="del">
        <pc:chgData name="Nourhan Sameh Muhammed Abdalrehem" userId="84a22566-487c-4fb2-9365-eac2dec68c78" providerId="ADAL" clId="{50C0F7F8-F70E-425E-8045-862B55097CF4}" dt="2025-02-27T17:49:05.840" v="1691" actId="47"/>
        <pc:sldMkLst>
          <pc:docMk/>
          <pc:sldMk cId="0" sldId="263"/>
        </pc:sldMkLst>
      </pc:sldChg>
      <pc:sldChg chg="del">
        <pc:chgData name="Nourhan Sameh Muhammed Abdalrehem" userId="84a22566-487c-4fb2-9365-eac2dec68c78" providerId="ADAL" clId="{50C0F7F8-F70E-425E-8045-862B55097CF4}" dt="2025-02-27T18:13:02.591" v="2003" actId="47"/>
        <pc:sldMkLst>
          <pc:docMk/>
          <pc:sldMk cId="0" sldId="264"/>
        </pc:sldMkLst>
      </pc:sldChg>
      <pc:sldChg chg="del ord">
        <pc:chgData name="Nourhan Sameh Muhammed Abdalrehem" userId="84a22566-487c-4fb2-9365-eac2dec68c78" providerId="ADAL" clId="{50C0F7F8-F70E-425E-8045-862B55097CF4}" dt="2025-02-27T18:13:13.271" v="2019" actId="47"/>
        <pc:sldMkLst>
          <pc:docMk/>
          <pc:sldMk cId="0" sldId="265"/>
        </pc:sldMkLst>
      </pc:sldChg>
      <pc:sldChg chg="del ord">
        <pc:chgData name="Nourhan Sameh Muhammed Abdalrehem" userId="84a22566-487c-4fb2-9365-eac2dec68c78" providerId="ADAL" clId="{50C0F7F8-F70E-425E-8045-862B55097CF4}" dt="2025-02-27T18:13:14.588" v="2020" actId="47"/>
        <pc:sldMkLst>
          <pc:docMk/>
          <pc:sldMk cId="0" sldId="266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8:10:27.006" v="1962" actId="20577"/>
        <pc:sldMkLst>
          <pc:docMk/>
          <pc:sldMk cId="0" sldId="267"/>
        </pc:sldMkLst>
        <pc:spChg chg="del">
          <ac:chgData name="Nourhan Sameh Muhammed Abdalrehem" userId="84a22566-487c-4fb2-9365-eac2dec68c78" providerId="ADAL" clId="{50C0F7F8-F70E-425E-8045-862B55097CF4}" dt="2025-02-27T17:59:32.197" v="1854" actId="478"/>
          <ac:spMkLst>
            <pc:docMk/>
            <pc:sldMk cId="0" sldId="267"/>
            <ac:spMk id="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1:29.548" v="1871" actId="207"/>
          <ac:spMkLst>
            <pc:docMk/>
            <pc:sldMk cId="0" sldId="267"/>
            <ac:spMk id="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5:15.279" v="1901" actId="14100"/>
          <ac:spMkLst>
            <pc:docMk/>
            <pc:sldMk cId="0" sldId="267"/>
            <ac:spMk id="4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8:02:44" v="1886"/>
          <ac:spMkLst>
            <pc:docMk/>
            <pc:sldMk cId="0" sldId="267"/>
            <ac:spMk id="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8:05:40.649" v="1902" actId="478"/>
          <ac:spMkLst>
            <pc:docMk/>
            <pc:sldMk cId="0" sldId="267"/>
            <ac:spMk id="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1:32.924" v="1872" actId="207"/>
          <ac:spMkLst>
            <pc:docMk/>
            <pc:sldMk cId="0" sldId="267"/>
            <ac:spMk id="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0:10.399" v="1860" actId="207"/>
          <ac:spMkLst>
            <pc:docMk/>
            <pc:sldMk cId="0" sldId="267"/>
            <ac:spMk id="10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0:03.109" v="1859" actId="207"/>
          <ac:spMkLst>
            <pc:docMk/>
            <pc:sldMk cId="0" sldId="267"/>
            <ac:spMk id="1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0:22.481" v="1863" actId="207"/>
          <ac:spMkLst>
            <pc:docMk/>
            <pc:sldMk cId="0" sldId="267"/>
            <ac:spMk id="20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0:26.147" v="1864" actId="207"/>
          <ac:spMkLst>
            <pc:docMk/>
            <pc:sldMk cId="0" sldId="267"/>
            <ac:spMk id="2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0:19.065" v="1862" actId="207"/>
          <ac:spMkLst>
            <pc:docMk/>
            <pc:sldMk cId="0" sldId="267"/>
            <ac:spMk id="3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00:14.794" v="1861" actId="207"/>
          <ac:spMkLst>
            <pc:docMk/>
            <pc:sldMk cId="0" sldId="267"/>
            <ac:spMk id="4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9:36.159" v="1855" actId="207"/>
          <ac:spMkLst>
            <pc:docMk/>
            <pc:sldMk cId="0" sldId="267"/>
            <ac:spMk id="53" creationId="{00000000-0000-0000-0000-000000000000}"/>
          </ac:spMkLst>
        </pc:spChg>
        <pc:spChg chg="del topLvl">
          <ac:chgData name="Nourhan Sameh Muhammed Abdalrehem" userId="84a22566-487c-4fb2-9365-eac2dec68c78" providerId="ADAL" clId="{50C0F7F8-F70E-425E-8045-862B55097CF4}" dt="2025-02-27T17:59:02.579" v="1839" actId="478"/>
          <ac:spMkLst>
            <pc:docMk/>
            <pc:sldMk cId="0" sldId="267"/>
            <ac:spMk id="56" creationId="{00000000-0000-0000-0000-000000000000}"/>
          </ac:spMkLst>
        </pc:spChg>
        <pc:spChg chg="topLvl">
          <ac:chgData name="Nourhan Sameh Muhammed Abdalrehem" userId="84a22566-487c-4fb2-9365-eac2dec68c78" providerId="ADAL" clId="{50C0F7F8-F70E-425E-8045-862B55097CF4}" dt="2025-02-27T17:59:02.579" v="1839" actId="478"/>
          <ac:spMkLst>
            <pc:docMk/>
            <pc:sldMk cId="0" sldId="267"/>
            <ac:spMk id="57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8:57.450" v="1836" actId="478"/>
          <ac:spMkLst>
            <pc:docMk/>
            <pc:sldMk cId="0" sldId="267"/>
            <ac:spMk id="58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8:59.060" v="1837" actId="478"/>
          <ac:spMkLst>
            <pc:docMk/>
            <pc:sldMk cId="0" sldId="267"/>
            <ac:spMk id="5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00.659" v="1838" actId="478"/>
          <ac:spMkLst>
            <pc:docMk/>
            <pc:sldMk cId="0" sldId="267"/>
            <ac:spMk id="60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16.469" v="1843" actId="478"/>
          <ac:spMkLst>
            <pc:docMk/>
            <pc:sldMk cId="0" sldId="267"/>
            <ac:spMk id="61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15.079" v="1842" actId="478"/>
          <ac:spMkLst>
            <pc:docMk/>
            <pc:sldMk cId="0" sldId="267"/>
            <ac:spMk id="6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30.392" v="1853" actId="478"/>
          <ac:spMkLst>
            <pc:docMk/>
            <pc:sldMk cId="0" sldId="267"/>
            <ac:spMk id="6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18.477" v="1844" actId="478"/>
          <ac:spMkLst>
            <pc:docMk/>
            <pc:sldMk cId="0" sldId="267"/>
            <ac:spMk id="64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24.591" v="1847" actId="478"/>
          <ac:spMkLst>
            <pc:docMk/>
            <pc:sldMk cId="0" sldId="267"/>
            <ac:spMk id="6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26.469" v="1849" actId="478"/>
          <ac:spMkLst>
            <pc:docMk/>
            <pc:sldMk cId="0" sldId="267"/>
            <ac:spMk id="66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9:25.498" v="1848" actId="478"/>
          <ac:spMkLst>
            <pc:docMk/>
            <pc:sldMk cId="0" sldId="267"/>
            <ac:spMk id="6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10:27.006" v="1962" actId="20577"/>
          <ac:spMkLst>
            <pc:docMk/>
            <pc:sldMk cId="0" sldId="267"/>
            <ac:spMk id="68" creationId="{00000000-0000-0000-0000-000000000000}"/>
          </ac:spMkLst>
        </pc:spChg>
        <pc:spChg chg="add del mod">
          <ac:chgData name="Nourhan Sameh Muhammed Abdalrehem" userId="84a22566-487c-4fb2-9365-eac2dec68c78" providerId="ADAL" clId="{50C0F7F8-F70E-425E-8045-862B55097CF4}" dt="2025-02-27T18:07:29.378" v="1933" actId="478"/>
          <ac:spMkLst>
            <pc:docMk/>
            <pc:sldMk cId="0" sldId="267"/>
            <ac:spMk id="69" creationId="{62FB46B6-15AA-0D3D-CF87-1D5A0886D461}"/>
          </ac:spMkLst>
        </pc:spChg>
        <pc:spChg chg="add del">
          <ac:chgData name="Nourhan Sameh Muhammed Abdalrehem" userId="84a22566-487c-4fb2-9365-eac2dec68c78" providerId="ADAL" clId="{50C0F7F8-F70E-425E-8045-862B55097CF4}" dt="2025-02-27T18:05:44.692" v="1904" actId="22"/>
          <ac:spMkLst>
            <pc:docMk/>
            <pc:sldMk cId="0" sldId="267"/>
            <ac:spMk id="71" creationId="{9BA52498-65FF-56A4-5CE6-9DE765EFB759}"/>
          </ac:spMkLst>
        </pc:spChg>
        <pc:spChg chg="add del">
          <ac:chgData name="Nourhan Sameh Muhammed Abdalrehem" userId="84a22566-487c-4fb2-9365-eac2dec68c78" providerId="ADAL" clId="{50C0F7F8-F70E-425E-8045-862B55097CF4}" dt="2025-02-27T18:05:46.184" v="1906" actId="22"/>
          <ac:spMkLst>
            <pc:docMk/>
            <pc:sldMk cId="0" sldId="267"/>
            <ac:spMk id="73" creationId="{D09B0415-E628-F20B-F50A-291024D17FC6}"/>
          </ac:spMkLst>
        </pc:spChg>
        <pc:spChg chg="add mod">
          <ac:chgData name="Nourhan Sameh Muhammed Abdalrehem" userId="84a22566-487c-4fb2-9365-eac2dec68c78" providerId="ADAL" clId="{50C0F7F8-F70E-425E-8045-862B55097CF4}" dt="2025-02-27T18:07:41.206" v="1938" actId="20577"/>
          <ac:spMkLst>
            <pc:docMk/>
            <pc:sldMk cId="0" sldId="267"/>
            <ac:spMk id="75" creationId="{F9D5B66D-110D-A8D4-409E-F5919E0B04F9}"/>
          </ac:spMkLst>
        </pc:spChg>
        <pc:spChg chg="add mod">
          <ac:chgData name="Nourhan Sameh Muhammed Abdalrehem" userId="84a22566-487c-4fb2-9365-eac2dec68c78" providerId="ADAL" clId="{50C0F7F8-F70E-425E-8045-862B55097CF4}" dt="2025-02-27T18:07:38.849" v="1936" actId="14100"/>
          <ac:spMkLst>
            <pc:docMk/>
            <pc:sldMk cId="0" sldId="267"/>
            <ac:spMk id="77" creationId="{A3547ECB-B18D-0132-B688-8CC91E56196E}"/>
          </ac:spMkLst>
        </pc:spChg>
        <pc:grpChg chg="add del mod">
          <ac:chgData name="Nourhan Sameh Muhammed Abdalrehem" userId="84a22566-487c-4fb2-9365-eac2dec68c78" providerId="ADAL" clId="{50C0F7F8-F70E-425E-8045-862B55097CF4}" dt="2025-02-27T17:59:28.933" v="1852" actId="1076"/>
          <ac:grpSpMkLst>
            <pc:docMk/>
            <pc:sldMk cId="0" sldId="267"/>
            <ac:grpSpMk id="52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7:59:02.579" v="1839" actId="478"/>
          <ac:grpSpMkLst>
            <pc:docMk/>
            <pc:sldMk cId="0" sldId="267"/>
            <ac:grpSpMk id="55" creationId="{00000000-0000-0000-0000-000000000000}"/>
          </ac:grpSpMkLst>
        </pc:grpChg>
      </pc:sldChg>
      <pc:sldChg chg="del">
        <pc:chgData name="Nourhan Sameh Muhammed Abdalrehem" userId="84a22566-487c-4fb2-9365-eac2dec68c78" providerId="ADAL" clId="{50C0F7F8-F70E-425E-8045-862B55097CF4}" dt="2025-02-27T18:13:03.829" v="2004" actId="47"/>
        <pc:sldMkLst>
          <pc:docMk/>
          <pc:sldMk cId="0" sldId="268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7:20:20.404" v="1193" actId="20577"/>
        <pc:sldMkLst>
          <pc:docMk/>
          <pc:sldMk cId="0" sldId="269"/>
        </pc:sldMkLst>
        <pc:spChg chg="del">
          <ac:chgData name="Nourhan Sameh Muhammed Abdalrehem" userId="84a22566-487c-4fb2-9365-eac2dec68c78" providerId="ADAL" clId="{50C0F7F8-F70E-425E-8045-862B55097CF4}" dt="2025-02-27T16:39:38.023" v="376" actId="478"/>
          <ac:spMkLst>
            <pc:docMk/>
            <pc:sldMk cId="0" sldId="269"/>
            <ac:spMk id="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4:34.079" v="541" actId="207"/>
          <ac:spMkLst>
            <pc:docMk/>
            <pc:sldMk cId="0" sldId="269"/>
            <ac:spMk id="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4:34.079" v="541" actId="207"/>
          <ac:spMkLst>
            <pc:docMk/>
            <pc:sldMk cId="0" sldId="269"/>
            <ac:spMk id="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7:38.959" v="965" actId="207"/>
          <ac:spMkLst>
            <pc:docMk/>
            <pc:sldMk cId="0" sldId="269"/>
            <ac:spMk id="10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4:34.079" v="541" actId="207"/>
          <ac:spMkLst>
            <pc:docMk/>
            <pc:sldMk cId="0" sldId="269"/>
            <ac:spMk id="1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07:33.824" v="963" actId="207"/>
          <ac:spMkLst>
            <pc:docMk/>
            <pc:sldMk cId="0" sldId="269"/>
            <ac:spMk id="1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4:34.079" v="541" actId="207"/>
          <ac:spMkLst>
            <pc:docMk/>
            <pc:sldMk cId="0" sldId="269"/>
            <ac:spMk id="1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2:16.995" v="504" actId="164"/>
          <ac:spMkLst>
            <pc:docMk/>
            <pc:sldMk cId="0" sldId="269"/>
            <ac:spMk id="1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0:38.314" v="443" actId="164"/>
          <ac:spMkLst>
            <pc:docMk/>
            <pc:sldMk cId="0" sldId="269"/>
            <ac:spMk id="1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2:16.995" v="504" actId="164"/>
          <ac:spMkLst>
            <pc:docMk/>
            <pc:sldMk cId="0" sldId="269"/>
            <ac:spMk id="18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2:16.995" v="504" actId="164"/>
          <ac:spMkLst>
            <pc:docMk/>
            <pc:sldMk cId="0" sldId="269"/>
            <ac:spMk id="1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02.290" v="411" actId="478"/>
          <ac:spMkLst>
            <pc:docMk/>
            <pc:sldMk cId="0" sldId="269"/>
            <ac:spMk id="20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6:39:35.813" v="375" actId="478"/>
          <ac:spMkLst>
            <pc:docMk/>
            <pc:sldMk cId="0" sldId="269"/>
            <ac:spMk id="4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4:06.777" v="536" actId="207"/>
          <ac:spMkLst>
            <pc:docMk/>
            <pc:sldMk cId="0" sldId="269"/>
            <ac:spMk id="4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39:40.201" v="377" actId="478"/>
          <ac:spMkLst>
            <pc:docMk/>
            <pc:sldMk cId="0" sldId="269"/>
            <ac:spMk id="4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4:34.079" v="541" actId="207"/>
          <ac:spMkLst>
            <pc:docMk/>
            <pc:sldMk cId="0" sldId="269"/>
            <ac:spMk id="4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6:27.154" v="548" actId="1038"/>
          <ac:spMkLst>
            <pc:docMk/>
            <pc:sldMk cId="0" sldId="269"/>
            <ac:spMk id="4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8:09.863" v="578" actId="1037"/>
          <ac:spMkLst>
            <pc:docMk/>
            <pc:sldMk cId="0" sldId="269"/>
            <ac:spMk id="4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6:35.781" v="555" actId="1035"/>
          <ac:spMkLst>
            <pc:docMk/>
            <pc:sldMk cId="0" sldId="269"/>
            <ac:spMk id="4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7:17.689" v="565" actId="1035"/>
          <ac:spMkLst>
            <pc:docMk/>
            <pc:sldMk cId="0" sldId="269"/>
            <ac:spMk id="48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0:38.314" v="443" actId="164"/>
          <ac:spMkLst>
            <pc:docMk/>
            <pc:sldMk cId="0" sldId="269"/>
            <ac:spMk id="4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4.047" v="419" actId="478"/>
          <ac:spMkLst>
            <pc:docMk/>
            <pc:sldMk cId="0" sldId="269"/>
            <ac:spMk id="56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4.840" v="420" actId="478"/>
          <ac:spMkLst>
            <pc:docMk/>
            <pc:sldMk cId="0" sldId="269"/>
            <ac:spMk id="57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5.522" v="421" actId="478"/>
          <ac:spMkLst>
            <pc:docMk/>
            <pc:sldMk cId="0" sldId="269"/>
            <ac:spMk id="58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6.086" v="422" actId="478"/>
          <ac:spMkLst>
            <pc:docMk/>
            <pc:sldMk cId="0" sldId="269"/>
            <ac:spMk id="5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6:52:16.995" v="504" actId="164"/>
          <ac:spMkLst>
            <pc:docMk/>
            <pc:sldMk cId="0" sldId="269"/>
            <ac:spMk id="60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40.004" v="427" actId="478"/>
          <ac:spMkLst>
            <pc:docMk/>
            <pc:sldMk cId="0" sldId="269"/>
            <ac:spMk id="61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6.749" v="423" actId="478"/>
          <ac:spMkLst>
            <pc:docMk/>
            <pc:sldMk cId="0" sldId="269"/>
            <ac:spMk id="6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8.547" v="425" actId="478"/>
          <ac:spMkLst>
            <pc:docMk/>
            <pc:sldMk cId="0" sldId="269"/>
            <ac:spMk id="6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9.291" v="426" actId="478"/>
          <ac:spMkLst>
            <pc:docMk/>
            <pc:sldMk cId="0" sldId="269"/>
            <ac:spMk id="64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49:37.793" v="424" actId="478"/>
          <ac:spMkLst>
            <pc:docMk/>
            <pc:sldMk cId="0" sldId="269"/>
            <ac:spMk id="6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0:20.404" v="1193" actId="20577"/>
          <ac:spMkLst>
            <pc:docMk/>
            <pc:sldMk cId="0" sldId="269"/>
            <ac:spMk id="66" creationId="{00000000-0000-0000-0000-000000000000}"/>
          </ac:spMkLst>
        </pc:spChg>
        <pc:grpChg chg="mod">
          <ac:chgData name="Nourhan Sameh Muhammed Abdalrehem" userId="84a22566-487c-4fb2-9365-eac2dec68c78" providerId="ADAL" clId="{50C0F7F8-F70E-425E-8045-862B55097CF4}" dt="2025-02-27T16:50:05.095" v="428" actId="164"/>
          <ac:grpSpMkLst>
            <pc:docMk/>
            <pc:sldMk cId="0" sldId="269"/>
            <ac:grpSpMk id="3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6:50:38.314" v="443" actId="164"/>
          <ac:grpSpMkLst>
            <pc:docMk/>
            <pc:sldMk cId="0" sldId="269"/>
            <ac:grpSpMk id="6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6:54:34.079" v="541" actId="207"/>
          <ac:grpSpMkLst>
            <pc:docMk/>
            <pc:sldMk cId="0" sldId="269"/>
            <ac:grpSpMk id="9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6:50:38.314" v="443" actId="164"/>
          <ac:grpSpMkLst>
            <pc:docMk/>
            <pc:sldMk cId="0" sldId="269"/>
            <ac:grpSpMk id="12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6:49:30.428" v="417" actId="478"/>
          <ac:grpSpMkLst>
            <pc:docMk/>
            <pc:sldMk cId="0" sldId="269"/>
            <ac:grpSpMk id="50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6:49:32.704" v="418" actId="478"/>
          <ac:grpSpMkLst>
            <pc:docMk/>
            <pc:sldMk cId="0" sldId="269"/>
            <ac:grpSpMk id="53" creationId="{00000000-0000-0000-0000-000000000000}"/>
          </ac:grpSpMkLst>
        </pc:grpChg>
        <pc:grpChg chg="add mod">
          <ac:chgData name="Nourhan Sameh Muhammed Abdalrehem" userId="84a22566-487c-4fb2-9365-eac2dec68c78" providerId="ADAL" clId="{50C0F7F8-F70E-425E-8045-862B55097CF4}" dt="2025-02-27T16:54:34.079" v="541" actId="207"/>
          <ac:grpSpMkLst>
            <pc:docMk/>
            <pc:sldMk cId="0" sldId="269"/>
            <ac:grpSpMk id="67" creationId="{53D4034C-5884-8823-4FD5-39C4C3FB7B37}"/>
          </ac:grpSpMkLst>
        </pc:grpChg>
        <pc:grpChg chg="add mod">
          <ac:chgData name="Nourhan Sameh Muhammed Abdalrehem" userId="84a22566-487c-4fb2-9365-eac2dec68c78" providerId="ADAL" clId="{50C0F7F8-F70E-425E-8045-862B55097CF4}" dt="2025-02-27T16:51:42.772" v="484" actId="1036"/>
          <ac:grpSpMkLst>
            <pc:docMk/>
            <pc:sldMk cId="0" sldId="269"/>
            <ac:grpSpMk id="68" creationId="{8A196E99-62E5-D237-32BF-1D4B45A90425}"/>
          </ac:grpSpMkLst>
        </pc:grpChg>
        <pc:grpChg chg="add mod">
          <ac:chgData name="Nourhan Sameh Muhammed Abdalrehem" userId="84a22566-487c-4fb2-9365-eac2dec68c78" providerId="ADAL" clId="{50C0F7F8-F70E-425E-8045-862B55097CF4}" dt="2025-02-27T16:52:25.661" v="528" actId="1038"/>
          <ac:grpSpMkLst>
            <pc:docMk/>
            <pc:sldMk cId="0" sldId="269"/>
            <ac:grpSpMk id="69" creationId="{79CC21D4-9AE0-35E7-D455-7C1850023AE6}"/>
          </ac:grpSpMkLst>
        </pc:grpChg>
      </pc:sldChg>
      <pc:sldChg chg="del">
        <pc:chgData name="Nourhan Sameh Muhammed Abdalrehem" userId="84a22566-487c-4fb2-9365-eac2dec68c78" providerId="ADAL" clId="{50C0F7F8-F70E-425E-8045-862B55097CF4}" dt="2025-02-27T16:38:54.769" v="370" actId="47"/>
        <pc:sldMkLst>
          <pc:docMk/>
          <pc:sldMk cId="0" sldId="270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7:26:38.600" v="1323" actId="1035"/>
        <pc:sldMkLst>
          <pc:docMk/>
          <pc:sldMk cId="0" sldId="271"/>
        </pc:sldMkLst>
        <pc:spChg chg="mod">
          <ac:chgData name="Nourhan Sameh Muhammed Abdalrehem" userId="84a22566-487c-4fb2-9365-eac2dec68c78" providerId="ADAL" clId="{50C0F7F8-F70E-425E-8045-862B55097CF4}" dt="2025-02-27T17:20:40.697" v="1195" actId="207"/>
          <ac:spMkLst>
            <pc:docMk/>
            <pc:sldMk cId="0" sldId="271"/>
            <ac:spMk id="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0:44.818" v="1196" actId="207"/>
          <ac:spMkLst>
            <pc:docMk/>
            <pc:sldMk cId="0" sldId="271"/>
            <ac:spMk id="6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20:09.347" v="1192"/>
          <ac:spMkLst>
            <pc:docMk/>
            <pc:sldMk cId="0" sldId="271"/>
            <ac:spMk id="18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6:10.853" v="1273" actId="114"/>
          <ac:spMkLst>
            <pc:docMk/>
            <pc:sldMk cId="0" sldId="271"/>
            <ac:spMk id="19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24:12.318" v="1233" actId="478"/>
          <ac:spMkLst>
            <pc:docMk/>
            <pc:sldMk cId="0" sldId="271"/>
            <ac:spMk id="20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24:10.833" v="1232" actId="478"/>
          <ac:spMkLst>
            <pc:docMk/>
            <pc:sldMk cId="0" sldId="271"/>
            <ac:spMk id="21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09:04.457" v="994" actId="478"/>
          <ac:spMkLst>
            <pc:docMk/>
            <pc:sldMk cId="0" sldId="271"/>
            <ac:spMk id="2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08:13.303" v="970" actId="478"/>
          <ac:spMkLst>
            <pc:docMk/>
            <pc:sldMk cId="0" sldId="271"/>
            <ac:spMk id="23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08:13.313" v="974"/>
          <ac:spMkLst>
            <pc:docMk/>
            <pc:sldMk cId="0" sldId="271"/>
            <ac:spMk id="24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08:13.311" v="972"/>
          <ac:spMkLst>
            <pc:docMk/>
            <pc:sldMk cId="0" sldId="271"/>
            <ac:spMk id="2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20:32.137" v="1194" actId="20577"/>
          <ac:spMkLst>
            <pc:docMk/>
            <pc:sldMk cId="0" sldId="271"/>
            <ac:spMk id="26" creationId="{00000000-0000-0000-0000-000000000000}"/>
          </ac:spMkLst>
        </pc:spChg>
        <pc:spChg chg="add">
          <ac:chgData name="Nourhan Sameh Muhammed Abdalrehem" userId="84a22566-487c-4fb2-9365-eac2dec68c78" providerId="ADAL" clId="{50C0F7F8-F70E-425E-8045-862B55097CF4}" dt="2025-02-27T17:21:08.306" v="1197"/>
          <ac:spMkLst>
            <pc:docMk/>
            <pc:sldMk cId="0" sldId="271"/>
            <ac:spMk id="27" creationId="{F0BE5532-D5E7-0FFE-25D7-9212A2A42F65}"/>
          </ac:spMkLst>
        </pc:spChg>
        <pc:spChg chg="add">
          <ac:chgData name="Nourhan Sameh Muhammed Abdalrehem" userId="84a22566-487c-4fb2-9365-eac2dec68c78" providerId="ADAL" clId="{50C0F7F8-F70E-425E-8045-862B55097CF4}" dt="2025-02-27T17:22:54.382" v="1215"/>
          <ac:spMkLst>
            <pc:docMk/>
            <pc:sldMk cId="0" sldId="271"/>
            <ac:spMk id="28" creationId="{21DF538C-CE53-1562-EDA4-912D6FA02B52}"/>
          </ac:spMkLst>
        </pc:spChg>
        <pc:spChg chg="add mod">
          <ac:chgData name="Nourhan Sameh Muhammed Abdalrehem" userId="84a22566-487c-4fb2-9365-eac2dec68c78" providerId="ADAL" clId="{50C0F7F8-F70E-425E-8045-862B55097CF4}" dt="2025-02-27T17:25:58.863" v="1270" actId="1076"/>
          <ac:spMkLst>
            <pc:docMk/>
            <pc:sldMk cId="0" sldId="271"/>
            <ac:spMk id="30" creationId="{0DA7F30A-74CF-AF0C-8C51-0DBB72FA48DE}"/>
          </ac:spMkLst>
        </pc:spChg>
        <pc:spChg chg="add mod">
          <ac:chgData name="Nourhan Sameh Muhammed Abdalrehem" userId="84a22566-487c-4fb2-9365-eac2dec68c78" providerId="ADAL" clId="{50C0F7F8-F70E-425E-8045-862B55097CF4}" dt="2025-02-27T17:26:02.342" v="1271" actId="14100"/>
          <ac:spMkLst>
            <pc:docMk/>
            <pc:sldMk cId="0" sldId="271"/>
            <ac:spMk id="32" creationId="{AF9F85A3-F53E-7F5A-0150-5268D0C81625}"/>
          </ac:spMkLst>
        </pc:spChg>
        <pc:grpChg chg="mod">
          <ac:chgData name="Nourhan Sameh Muhammed Abdalrehem" userId="84a22566-487c-4fb2-9365-eac2dec68c78" providerId="ADAL" clId="{50C0F7F8-F70E-425E-8045-862B55097CF4}" dt="2025-02-27T17:26:38.600" v="1323" actId="1035"/>
          <ac:grpSpMkLst>
            <pc:docMk/>
            <pc:sldMk cId="0" sldId="271"/>
            <ac:grpSpMk id="8" creationId="{00000000-0000-0000-0000-000000000000}"/>
          </ac:grpSpMkLst>
        </pc:grpChg>
        <pc:grpChg chg="mod">
          <ac:chgData name="Nourhan Sameh Muhammed Abdalrehem" userId="84a22566-487c-4fb2-9365-eac2dec68c78" providerId="ADAL" clId="{50C0F7F8-F70E-425E-8045-862B55097CF4}" dt="2025-02-27T17:26:34.471" v="1318" actId="14100"/>
          <ac:grpSpMkLst>
            <pc:docMk/>
            <pc:sldMk cId="0" sldId="271"/>
            <ac:grpSpMk id="10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7:09:08.318" v="995" actId="478"/>
          <ac:grpSpMkLst>
            <pc:docMk/>
            <pc:sldMk cId="0" sldId="271"/>
            <ac:grpSpMk id="12" creationId="{00000000-0000-0000-0000-000000000000}"/>
          </ac:grpSpMkLst>
        </pc:grpChg>
        <pc:grpChg chg="del mod">
          <ac:chgData name="Nourhan Sameh Muhammed Abdalrehem" userId="84a22566-487c-4fb2-9365-eac2dec68c78" providerId="ADAL" clId="{50C0F7F8-F70E-425E-8045-862B55097CF4}" dt="2025-02-27T17:09:02.875" v="993" actId="478"/>
          <ac:grpSpMkLst>
            <pc:docMk/>
            <pc:sldMk cId="0" sldId="271"/>
            <ac:grpSpMk id="15" creationId="{00000000-0000-0000-0000-000000000000}"/>
          </ac:grpSpMkLst>
        </pc:grpChg>
      </pc:sldChg>
      <pc:sldChg chg="addSp delSp modSp mod ord">
        <pc:chgData name="Nourhan Sameh Muhammed Abdalrehem" userId="84a22566-487c-4fb2-9365-eac2dec68c78" providerId="ADAL" clId="{50C0F7F8-F70E-425E-8045-862B55097CF4}" dt="2025-02-27T17:36:55.905" v="1479" actId="207"/>
        <pc:sldMkLst>
          <pc:docMk/>
          <pc:sldMk cId="0" sldId="272"/>
        </pc:sldMkLst>
        <pc:spChg chg="del">
          <ac:chgData name="Nourhan Sameh Muhammed Abdalrehem" userId="84a22566-487c-4fb2-9365-eac2dec68c78" providerId="ADAL" clId="{50C0F7F8-F70E-425E-8045-862B55097CF4}" dt="2025-02-27T17:32:59.869" v="1430" actId="478"/>
          <ac:spMkLst>
            <pc:docMk/>
            <pc:sldMk cId="0" sldId="272"/>
            <ac:spMk id="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2:40.938" v="1425" actId="404"/>
          <ac:spMkLst>
            <pc:docMk/>
            <pc:sldMk cId="0" sldId="272"/>
            <ac:spMk id="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6:46.782" v="1477" actId="207"/>
          <ac:spMkLst>
            <pc:docMk/>
            <pc:sldMk cId="0" sldId="272"/>
            <ac:spMk id="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3:31.440" v="1434" actId="478"/>
          <ac:spMkLst>
            <pc:docMk/>
            <pc:sldMk cId="0" sldId="272"/>
            <ac:spMk id="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6:51.066" v="1478" actId="207"/>
          <ac:spMkLst>
            <pc:docMk/>
            <pc:sldMk cId="0" sldId="272"/>
            <ac:spMk id="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3:33.123" v="1435" actId="478"/>
          <ac:spMkLst>
            <pc:docMk/>
            <pc:sldMk cId="0" sldId="272"/>
            <ac:spMk id="1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6:55.905" v="1479" actId="207"/>
          <ac:spMkLst>
            <pc:docMk/>
            <pc:sldMk cId="0" sldId="272"/>
            <ac:spMk id="1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6:38.766" v="1476" actId="207"/>
          <ac:spMkLst>
            <pc:docMk/>
            <pc:sldMk cId="0" sldId="272"/>
            <ac:spMk id="16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2:57.099" v="1429" actId="478"/>
          <ac:spMkLst>
            <pc:docMk/>
            <pc:sldMk cId="0" sldId="272"/>
            <ac:spMk id="18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2:55.510" v="1428" actId="478"/>
          <ac:spMkLst>
            <pc:docMk/>
            <pc:sldMk cId="0" sldId="272"/>
            <ac:spMk id="1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2:50.082" v="1426" actId="478"/>
          <ac:spMkLst>
            <pc:docMk/>
            <pc:sldMk cId="0" sldId="272"/>
            <ac:spMk id="20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2:53.866" v="1427" actId="478"/>
          <ac:spMkLst>
            <pc:docMk/>
            <pc:sldMk cId="0" sldId="272"/>
            <ac:spMk id="21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3:16.042" v="1433" actId="20577"/>
          <ac:spMkLst>
            <pc:docMk/>
            <pc:sldMk cId="0" sldId="272"/>
            <ac:spMk id="22" creationId="{00000000-0000-0000-0000-000000000000}"/>
          </ac:spMkLst>
        </pc:spChg>
        <pc:spChg chg="add mod">
          <ac:chgData name="Nourhan Sameh Muhammed Abdalrehem" userId="84a22566-487c-4fb2-9365-eac2dec68c78" providerId="ADAL" clId="{50C0F7F8-F70E-425E-8045-862B55097CF4}" dt="2025-02-27T17:35:05.346" v="1466" actId="1036"/>
          <ac:spMkLst>
            <pc:docMk/>
            <pc:sldMk cId="0" sldId="272"/>
            <ac:spMk id="24" creationId="{8F5525C0-8C18-7956-88CE-24A012877D52}"/>
          </ac:spMkLst>
        </pc:spChg>
        <pc:spChg chg="add mod">
          <ac:chgData name="Nourhan Sameh Muhammed Abdalrehem" userId="84a22566-487c-4fb2-9365-eac2dec68c78" providerId="ADAL" clId="{50C0F7F8-F70E-425E-8045-862B55097CF4}" dt="2025-02-27T17:34:59.852" v="1464" actId="5793"/>
          <ac:spMkLst>
            <pc:docMk/>
            <pc:sldMk cId="0" sldId="272"/>
            <ac:spMk id="26" creationId="{F37382A2-55E2-BEB2-B3FD-99EC8927115A}"/>
          </ac:spMkLst>
        </pc:spChg>
        <pc:picChg chg="add mod">
          <ac:chgData name="Nourhan Sameh Muhammed Abdalrehem" userId="84a22566-487c-4fb2-9365-eac2dec68c78" providerId="ADAL" clId="{50C0F7F8-F70E-425E-8045-862B55097CF4}" dt="2025-02-27T17:36:20.130" v="1473" actId="1076"/>
          <ac:picMkLst>
            <pc:docMk/>
            <pc:sldMk cId="0" sldId="272"/>
            <ac:picMk id="28" creationId="{4D9CD752-C1B5-F5F5-F752-136F0EA6F9A9}"/>
          </ac:picMkLst>
        </pc:picChg>
        <pc:picChg chg="add del mod">
          <ac:chgData name="Nourhan Sameh Muhammed Abdalrehem" userId="84a22566-487c-4fb2-9365-eac2dec68c78" providerId="ADAL" clId="{50C0F7F8-F70E-425E-8045-862B55097CF4}" dt="2025-02-27T17:36:31.695" v="1475" actId="478"/>
          <ac:picMkLst>
            <pc:docMk/>
            <pc:sldMk cId="0" sldId="272"/>
            <ac:picMk id="30" creationId="{0FB812F7-2008-088C-E49F-86922F91ECE6}"/>
          </ac:picMkLst>
        </pc:picChg>
      </pc:sldChg>
      <pc:sldChg chg="del">
        <pc:chgData name="Nourhan Sameh Muhammed Abdalrehem" userId="84a22566-487c-4fb2-9365-eac2dec68c78" providerId="ADAL" clId="{50C0F7F8-F70E-425E-8045-862B55097CF4}" dt="2025-02-27T16:38:46.910" v="369" actId="47"/>
        <pc:sldMkLst>
          <pc:docMk/>
          <pc:sldMk cId="0" sldId="273"/>
        </pc:sldMkLst>
      </pc:sldChg>
      <pc:sldChg chg="del">
        <pc:chgData name="Nourhan Sameh Muhammed Abdalrehem" userId="84a22566-487c-4fb2-9365-eac2dec68c78" providerId="ADAL" clId="{50C0F7F8-F70E-425E-8045-862B55097CF4}" dt="2025-02-27T18:13:04.724" v="2005" actId="47"/>
        <pc:sldMkLst>
          <pc:docMk/>
          <pc:sldMk cId="0" sldId="274"/>
        </pc:sldMkLst>
      </pc:sldChg>
      <pc:sldChg chg="del">
        <pc:chgData name="Nourhan Sameh Muhammed Abdalrehem" userId="84a22566-487c-4fb2-9365-eac2dec68c78" providerId="ADAL" clId="{50C0F7F8-F70E-425E-8045-862B55097CF4}" dt="2025-02-27T18:13:05.525" v="2006" actId="47"/>
        <pc:sldMkLst>
          <pc:docMk/>
          <pc:sldMk cId="0" sldId="275"/>
        </pc:sldMkLst>
      </pc:sldChg>
      <pc:sldChg chg="del">
        <pc:chgData name="Nourhan Sameh Muhammed Abdalrehem" userId="84a22566-487c-4fb2-9365-eac2dec68c78" providerId="ADAL" clId="{50C0F7F8-F70E-425E-8045-862B55097CF4}" dt="2025-02-27T18:13:06.261" v="2007" actId="47"/>
        <pc:sldMkLst>
          <pc:docMk/>
          <pc:sldMk cId="0" sldId="276"/>
        </pc:sldMkLst>
      </pc:sldChg>
      <pc:sldChg chg="del">
        <pc:chgData name="Nourhan Sameh Muhammed Abdalrehem" userId="84a22566-487c-4fb2-9365-eac2dec68c78" providerId="ADAL" clId="{50C0F7F8-F70E-425E-8045-862B55097CF4}" dt="2025-02-27T18:13:06.704" v="2008" actId="47"/>
        <pc:sldMkLst>
          <pc:docMk/>
          <pc:sldMk cId="0" sldId="277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8:12:23.610" v="1994" actId="1582"/>
        <pc:sldMkLst>
          <pc:docMk/>
          <pc:sldMk cId="0" sldId="278"/>
        </pc:sldMkLst>
        <pc:spChg chg="del mod">
          <ac:chgData name="Nourhan Sameh Muhammed Abdalrehem" userId="84a22566-487c-4fb2-9365-eac2dec68c78" providerId="ADAL" clId="{50C0F7F8-F70E-425E-8045-862B55097CF4}" dt="2025-02-27T18:10:15.218" v="1957" actId="478"/>
          <ac:spMkLst>
            <pc:docMk/>
            <pc:sldMk cId="0" sldId="278"/>
            <ac:spMk id="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8:10:17.263" v="1958" actId="478"/>
          <ac:spMkLst>
            <pc:docMk/>
            <pc:sldMk cId="0" sldId="278"/>
            <ac:spMk id="6" creationId="{00000000-0000-0000-0000-000000000000}"/>
          </ac:spMkLst>
        </pc:spChg>
        <pc:spChg chg="add del mod">
          <ac:chgData name="Nourhan Sameh Muhammed Abdalrehem" userId="84a22566-487c-4fb2-9365-eac2dec68c78" providerId="ADAL" clId="{50C0F7F8-F70E-425E-8045-862B55097CF4}" dt="2025-02-27T18:10:40.906" v="1968" actId="20577"/>
          <ac:spMkLst>
            <pc:docMk/>
            <pc:sldMk cId="0" sldId="278"/>
            <ac:spMk id="12" creationId="{00000000-0000-0000-0000-000000000000}"/>
          </ac:spMkLst>
        </pc:spChg>
        <pc:spChg chg="add mod">
          <ac:chgData name="Nourhan Sameh Muhammed Abdalrehem" userId="84a22566-487c-4fb2-9365-eac2dec68c78" providerId="ADAL" clId="{50C0F7F8-F70E-425E-8045-862B55097CF4}" dt="2025-02-27T18:10:57.498" v="1970" actId="208"/>
          <ac:spMkLst>
            <pc:docMk/>
            <pc:sldMk cId="0" sldId="278"/>
            <ac:spMk id="14" creationId="{6FB5841E-3AB4-5B52-67DC-D0F2075099F7}"/>
          </ac:spMkLst>
        </pc:spChg>
        <pc:spChg chg="add">
          <ac:chgData name="Nourhan Sameh Muhammed Abdalrehem" userId="84a22566-487c-4fb2-9365-eac2dec68c78" providerId="ADAL" clId="{50C0F7F8-F70E-425E-8045-862B55097CF4}" dt="2025-02-27T18:11:07.204" v="1971"/>
          <ac:spMkLst>
            <pc:docMk/>
            <pc:sldMk cId="0" sldId="278"/>
            <ac:spMk id="15" creationId="{871469E8-277D-F1B5-5BDA-BB1DCEFCF7DA}"/>
          </ac:spMkLst>
        </pc:spChg>
        <pc:spChg chg="add mod">
          <ac:chgData name="Nourhan Sameh Muhammed Abdalrehem" userId="84a22566-487c-4fb2-9365-eac2dec68c78" providerId="ADAL" clId="{50C0F7F8-F70E-425E-8045-862B55097CF4}" dt="2025-02-27T18:12:06.161" v="1989" actId="255"/>
          <ac:spMkLst>
            <pc:docMk/>
            <pc:sldMk cId="0" sldId="278"/>
            <ac:spMk id="17" creationId="{D0DEB330-3B0C-73AD-FC14-AC604A8663A7}"/>
          </ac:spMkLst>
        </pc:spChg>
        <pc:grpChg chg="del">
          <ac:chgData name="Nourhan Sameh Muhammed Abdalrehem" userId="84a22566-487c-4fb2-9365-eac2dec68c78" providerId="ADAL" clId="{50C0F7F8-F70E-425E-8045-862B55097CF4}" dt="2025-02-27T17:49:21.370" v="1695" actId="478"/>
          <ac:grpSpMkLst>
            <pc:docMk/>
            <pc:sldMk cId="0" sldId="278"/>
            <ac:grpSpMk id="3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7:49:19.708" v="1694" actId="478"/>
          <ac:grpSpMkLst>
            <pc:docMk/>
            <pc:sldMk cId="0" sldId="278"/>
            <ac:grpSpMk id="7" creationId="{00000000-0000-0000-0000-000000000000}"/>
          </ac:grpSpMkLst>
        </pc:grpChg>
        <pc:cxnChg chg="add mod">
          <ac:chgData name="Nourhan Sameh Muhammed Abdalrehem" userId="84a22566-487c-4fb2-9365-eac2dec68c78" providerId="ADAL" clId="{50C0F7F8-F70E-425E-8045-862B55097CF4}" dt="2025-02-27T18:12:23.610" v="1994" actId="1582"/>
          <ac:cxnSpMkLst>
            <pc:docMk/>
            <pc:sldMk cId="0" sldId="278"/>
            <ac:cxnSpMk id="19" creationId="{A5DC002F-DBE8-A72C-C5DC-58026836E97A}"/>
          </ac:cxnSpMkLst>
        </pc:cxnChg>
      </pc:sldChg>
      <pc:sldChg chg="del">
        <pc:chgData name="Nourhan Sameh Muhammed Abdalrehem" userId="84a22566-487c-4fb2-9365-eac2dec68c78" providerId="ADAL" clId="{50C0F7F8-F70E-425E-8045-862B55097CF4}" dt="2025-02-27T18:13:07.181" v="2009" actId="47"/>
        <pc:sldMkLst>
          <pc:docMk/>
          <pc:sldMk cId="0" sldId="279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7:40:49.007" v="1548" actId="1035"/>
        <pc:sldMkLst>
          <pc:docMk/>
          <pc:sldMk cId="0" sldId="280"/>
        </pc:sldMkLst>
        <pc:spChg chg="del topLvl">
          <ac:chgData name="Nourhan Sameh Muhammed Abdalrehem" userId="84a22566-487c-4fb2-9365-eac2dec68c78" providerId="ADAL" clId="{50C0F7F8-F70E-425E-8045-862B55097CF4}" dt="2025-02-27T17:39:27.382" v="1522" actId="478"/>
          <ac:spMkLst>
            <pc:docMk/>
            <pc:sldMk cId="0" sldId="280"/>
            <ac:spMk id="3" creationId="{00000000-0000-0000-0000-000000000000}"/>
          </ac:spMkLst>
        </pc:spChg>
        <pc:spChg chg="del topLvl">
          <ac:chgData name="Nourhan Sameh Muhammed Abdalrehem" userId="84a22566-487c-4fb2-9365-eac2dec68c78" providerId="ADAL" clId="{50C0F7F8-F70E-425E-8045-862B55097CF4}" dt="2025-02-27T17:39:28.960" v="1523" actId="478"/>
          <ac:spMkLst>
            <pc:docMk/>
            <pc:sldMk cId="0" sldId="280"/>
            <ac:spMk id="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40:49.007" v="1548" actId="1035"/>
          <ac:spMkLst>
            <pc:docMk/>
            <pc:sldMk cId="0" sldId="280"/>
            <ac:spMk id="5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8:37.399" v="1482"/>
          <ac:spMkLst>
            <pc:docMk/>
            <pc:sldMk cId="0" sldId="280"/>
            <ac:spMk id="8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39:30.974" v="1524" actId="478"/>
          <ac:spMkLst>
            <pc:docMk/>
            <pc:sldMk cId="0" sldId="280"/>
            <ac:spMk id="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39:15.869" v="1521" actId="20577"/>
          <ac:spMkLst>
            <pc:docMk/>
            <pc:sldMk cId="0" sldId="280"/>
            <ac:spMk id="10" creationId="{00000000-0000-0000-0000-000000000000}"/>
          </ac:spMkLst>
        </pc:spChg>
        <pc:spChg chg="add mod">
          <ac:chgData name="Nourhan Sameh Muhammed Abdalrehem" userId="84a22566-487c-4fb2-9365-eac2dec68c78" providerId="ADAL" clId="{50C0F7F8-F70E-425E-8045-862B55097CF4}" dt="2025-02-27T17:40:29.238" v="1543" actId="255"/>
          <ac:spMkLst>
            <pc:docMk/>
            <pc:sldMk cId="0" sldId="280"/>
            <ac:spMk id="12" creationId="{C066D271-1F2A-D9A4-EF53-FD3E4EE8170B}"/>
          </ac:spMkLst>
        </pc:spChg>
        <pc:grpChg chg="del">
          <ac:chgData name="Nourhan Sameh Muhammed Abdalrehem" userId="84a22566-487c-4fb2-9365-eac2dec68c78" providerId="ADAL" clId="{50C0F7F8-F70E-425E-8045-862B55097CF4}" dt="2025-02-27T17:39:27.382" v="1522" actId="478"/>
          <ac:grpSpMkLst>
            <pc:docMk/>
            <pc:sldMk cId="0" sldId="280"/>
            <ac:grpSpMk id="2" creationId="{00000000-0000-0000-0000-000000000000}"/>
          </ac:grpSpMkLst>
        </pc:grpChg>
      </pc:sldChg>
      <pc:sldChg chg="del">
        <pc:chgData name="Nourhan Sameh Muhammed Abdalrehem" userId="84a22566-487c-4fb2-9365-eac2dec68c78" providerId="ADAL" clId="{50C0F7F8-F70E-425E-8045-862B55097CF4}" dt="2025-02-27T18:13:07.578" v="2010" actId="47"/>
        <pc:sldMkLst>
          <pc:docMk/>
          <pc:sldMk cId="0" sldId="281"/>
        </pc:sldMkLst>
      </pc:sldChg>
      <pc:sldChg chg="del">
        <pc:chgData name="Nourhan Sameh Muhammed Abdalrehem" userId="84a22566-487c-4fb2-9365-eac2dec68c78" providerId="ADAL" clId="{50C0F7F8-F70E-425E-8045-862B55097CF4}" dt="2025-02-27T18:13:07.974" v="2011" actId="47"/>
        <pc:sldMkLst>
          <pc:docMk/>
          <pc:sldMk cId="0" sldId="282"/>
        </pc:sldMkLst>
      </pc:sldChg>
      <pc:sldChg chg="del">
        <pc:chgData name="Nourhan Sameh Muhammed Abdalrehem" userId="84a22566-487c-4fb2-9365-eac2dec68c78" providerId="ADAL" clId="{50C0F7F8-F70E-425E-8045-862B55097CF4}" dt="2025-02-27T18:13:08.372" v="2012" actId="47"/>
        <pc:sldMkLst>
          <pc:docMk/>
          <pc:sldMk cId="0" sldId="283"/>
        </pc:sldMkLst>
      </pc:sldChg>
      <pc:sldChg chg="del">
        <pc:chgData name="Nourhan Sameh Muhammed Abdalrehem" userId="84a22566-487c-4fb2-9365-eac2dec68c78" providerId="ADAL" clId="{50C0F7F8-F70E-425E-8045-862B55097CF4}" dt="2025-02-27T18:13:08.959" v="2013" actId="47"/>
        <pc:sldMkLst>
          <pc:docMk/>
          <pc:sldMk cId="0" sldId="284"/>
        </pc:sldMkLst>
      </pc:sldChg>
      <pc:sldChg chg="del">
        <pc:chgData name="Nourhan Sameh Muhammed Abdalrehem" userId="84a22566-487c-4fb2-9365-eac2dec68c78" providerId="ADAL" clId="{50C0F7F8-F70E-425E-8045-862B55097CF4}" dt="2025-02-27T18:13:09.842" v="2014" actId="47"/>
        <pc:sldMkLst>
          <pc:docMk/>
          <pc:sldMk cId="0" sldId="285"/>
        </pc:sldMkLst>
      </pc:sldChg>
      <pc:sldChg chg="del">
        <pc:chgData name="Nourhan Sameh Muhammed Abdalrehem" userId="84a22566-487c-4fb2-9365-eac2dec68c78" providerId="ADAL" clId="{50C0F7F8-F70E-425E-8045-862B55097CF4}" dt="2025-02-27T18:13:10.204" v="2015" actId="47"/>
        <pc:sldMkLst>
          <pc:docMk/>
          <pc:sldMk cId="0" sldId="286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7:58:12.021" v="1831" actId="207"/>
        <pc:sldMkLst>
          <pc:docMk/>
          <pc:sldMk cId="0" sldId="287"/>
        </pc:sldMkLst>
        <pc:spChg chg="del">
          <ac:chgData name="Nourhan Sameh Muhammed Abdalrehem" userId="84a22566-487c-4fb2-9365-eac2dec68c78" providerId="ADAL" clId="{50C0F7F8-F70E-425E-8045-862B55097CF4}" dt="2025-02-27T17:51:39.712" v="1707" actId="478"/>
          <ac:spMkLst>
            <pc:docMk/>
            <pc:sldMk cId="0" sldId="287"/>
            <ac:spMk id="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8:12.021" v="1831" actId="207"/>
          <ac:spMkLst>
            <pc:docMk/>
            <pc:sldMk cId="0" sldId="287"/>
            <ac:spMk id="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7:56.285" v="1828" actId="207"/>
          <ac:spMkLst>
            <pc:docMk/>
            <pc:sldMk cId="0" sldId="287"/>
            <ac:spMk id="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1:29.158" v="1701" actId="14100"/>
          <ac:spMkLst>
            <pc:docMk/>
            <pc:sldMk cId="0" sldId="287"/>
            <ac:spMk id="11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51:39.717" v="1709"/>
          <ac:spMkLst>
            <pc:docMk/>
            <pc:sldMk cId="0" sldId="287"/>
            <ac:spMk id="1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1:32.159" v="1702" actId="478"/>
          <ac:spMkLst>
            <pc:docMk/>
            <pc:sldMk cId="0" sldId="287"/>
            <ac:spMk id="1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1:33.264" v="1703" actId="478"/>
          <ac:spMkLst>
            <pc:docMk/>
            <pc:sldMk cId="0" sldId="287"/>
            <ac:spMk id="14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1:34.035" v="1704" actId="478"/>
          <ac:spMkLst>
            <pc:docMk/>
            <pc:sldMk cId="0" sldId="287"/>
            <ac:spMk id="1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51:34.871" v="1705" actId="478"/>
          <ac:spMkLst>
            <pc:docMk/>
            <pc:sldMk cId="0" sldId="287"/>
            <ac:spMk id="16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54:53.867" v="1778"/>
          <ac:spMkLst>
            <pc:docMk/>
            <pc:sldMk cId="0" sldId="287"/>
            <ac:spMk id="17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4:48.171" v="1775" actId="1036"/>
          <ac:spMkLst>
            <pc:docMk/>
            <pc:sldMk cId="0" sldId="287"/>
            <ac:spMk id="18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55:06.319" v="1785" actId="478"/>
          <ac:spMkLst>
            <pc:docMk/>
            <pc:sldMk cId="0" sldId="287"/>
            <ac:spMk id="1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5:03.028" v="1783" actId="1076"/>
          <ac:spMkLst>
            <pc:docMk/>
            <pc:sldMk cId="0" sldId="287"/>
            <ac:spMk id="20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56:15.073" v="1808" actId="20577"/>
          <ac:spMkLst>
            <pc:docMk/>
            <pc:sldMk cId="0" sldId="287"/>
            <ac:spMk id="22" creationId="{00000000-0000-0000-0000-000000000000}"/>
          </ac:spMkLst>
        </pc:spChg>
        <pc:spChg chg="add del mod">
          <ac:chgData name="Nourhan Sameh Muhammed Abdalrehem" userId="84a22566-487c-4fb2-9365-eac2dec68c78" providerId="ADAL" clId="{50C0F7F8-F70E-425E-8045-862B55097CF4}" dt="2025-02-27T17:54:53.867" v="1780"/>
          <ac:spMkLst>
            <pc:docMk/>
            <pc:sldMk cId="0" sldId="287"/>
            <ac:spMk id="24" creationId="{29A6AF9E-C1B4-38A1-32CA-A18E0CD7DE22}"/>
          </ac:spMkLst>
        </pc:spChg>
        <pc:spChg chg="add mod">
          <ac:chgData name="Nourhan Sameh Muhammed Abdalrehem" userId="84a22566-487c-4fb2-9365-eac2dec68c78" providerId="ADAL" clId="{50C0F7F8-F70E-425E-8045-862B55097CF4}" dt="2025-02-27T17:54:37.174" v="1770"/>
          <ac:spMkLst>
            <pc:docMk/>
            <pc:sldMk cId="0" sldId="287"/>
            <ac:spMk id="25" creationId="{6E5FD80B-30EC-21C1-41D4-8CB139BC182C}"/>
          </ac:spMkLst>
        </pc:spChg>
        <pc:spChg chg="add del mod">
          <ac:chgData name="Nourhan Sameh Muhammed Abdalrehem" userId="84a22566-487c-4fb2-9365-eac2dec68c78" providerId="ADAL" clId="{50C0F7F8-F70E-425E-8045-862B55097CF4}" dt="2025-02-27T17:54:53.867" v="1782"/>
          <ac:spMkLst>
            <pc:docMk/>
            <pc:sldMk cId="0" sldId="287"/>
            <ac:spMk id="28" creationId="{34425288-AA8A-1FB2-5F41-7413AAE2A2CF}"/>
          </ac:spMkLst>
        </pc:spChg>
        <pc:spChg chg="add del mod">
          <ac:chgData name="Nourhan Sameh Muhammed Abdalrehem" userId="84a22566-487c-4fb2-9365-eac2dec68c78" providerId="ADAL" clId="{50C0F7F8-F70E-425E-8045-862B55097CF4}" dt="2025-02-27T17:55:40.525" v="1794"/>
          <ac:spMkLst>
            <pc:docMk/>
            <pc:sldMk cId="0" sldId="287"/>
            <ac:spMk id="30" creationId="{9A2E9286-48CE-A3B9-E3CB-9A06256B9659}"/>
          </ac:spMkLst>
        </pc:spChg>
        <pc:spChg chg="add del mod">
          <ac:chgData name="Nourhan Sameh Muhammed Abdalrehem" userId="84a22566-487c-4fb2-9365-eac2dec68c78" providerId="ADAL" clId="{50C0F7F8-F70E-425E-8045-862B55097CF4}" dt="2025-02-27T17:55:40.525" v="1792"/>
          <ac:spMkLst>
            <pc:docMk/>
            <pc:sldMk cId="0" sldId="287"/>
            <ac:spMk id="31" creationId="{D60A65A3-8F9A-A091-1AFB-22917E760C8B}"/>
          </ac:spMkLst>
        </pc:spChg>
        <pc:spChg chg="add mod">
          <ac:chgData name="Nourhan Sameh Muhammed Abdalrehem" userId="84a22566-487c-4fb2-9365-eac2dec68c78" providerId="ADAL" clId="{50C0F7F8-F70E-425E-8045-862B55097CF4}" dt="2025-02-27T17:55:48.444" v="1801"/>
          <ac:spMkLst>
            <pc:docMk/>
            <pc:sldMk cId="0" sldId="287"/>
            <ac:spMk id="32" creationId="{BA278F96-C95A-A3B2-866B-D2D5B7F7DB20}"/>
          </ac:spMkLst>
        </pc:spChg>
        <pc:picChg chg="add mod">
          <ac:chgData name="Nourhan Sameh Muhammed Abdalrehem" userId="84a22566-487c-4fb2-9365-eac2dec68c78" providerId="ADAL" clId="{50C0F7F8-F70E-425E-8045-862B55097CF4}" dt="2025-02-27T17:54:52.941" v="1776" actId="1076"/>
          <ac:picMkLst>
            <pc:docMk/>
            <pc:sldMk cId="0" sldId="287"/>
            <ac:picMk id="27" creationId="{FD847547-C265-FEC8-F0AC-CB458E3F1E3D}"/>
          </ac:picMkLst>
        </pc:picChg>
        <pc:picChg chg="add mod">
          <ac:chgData name="Nourhan Sameh Muhammed Abdalrehem" userId="84a22566-487c-4fb2-9365-eac2dec68c78" providerId="ADAL" clId="{50C0F7F8-F70E-425E-8045-862B55097CF4}" dt="2025-02-27T17:55:54.868" v="1803" actId="1076"/>
          <ac:picMkLst>
            <pc:docMk/>
            <pc:sldMk cId="0" sldId="287"/>
            <ac:picMk id="34" creationId="{C733FA46-F3D1-B4BD-4F5A-121A00FFE1BA}"/>
          </ac:picMkLst>
        </pc:picChg>
      </pc:sldChg>
      <pc:sldChg chg="addSp delSp modSp mod ord">
        <pc:chgData name="Nourhan Sameh Muhammed Abdalrehem" userId="84a22566-487c-4fb2-9365-eac2dec68c78" providerId="ADAL" clId="{50C0F7F8-F70E-425E-8045-862B55097CF4}" dt="2025-02-27T18:12:40.328" v="1999" actId="207"/>
        <pc:sldMkLst>
          <pc:docMk/>
          <pc:sldMk cId="0" sldId="288"/>
        </pc:sldMkLst>
        <pc:spChg chg="del mod">
          <ac:chgData name="Nourhan Sameh Muhammed Abdalrehem" userId="84a22566-487c-4fb2-9365-eac2dec68c78" providerId="ADAL" clId="{50C0F7F8-F70E-425E-8045-862B55097CF4}" dt="2025-02-27T17:42:26.494" v="1560" actId="478"/>
          <ac:spMkLst>
            <pc:docMk/>
            <pc:sldMk cId="0" sldId="288"/>
            <ac:spMk id="2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46:51.717" v="1681" actId="207"/>
          <ac:spMkLst>
            <pc:docMk/>
            <pc:sldMk cId="0" sldId="288"/>
            <ac:spMk id="4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46:45.012" v="1646" actId="207"/>
          <ac:spMkLst>
            <pc:docMk/>
            <pc:sldMk cId="0" sldId="288"/>
            <ac:spMk id="9" creationId="{00000000-0000-0000-0000-000000000000}"/>
          </ac:spMkLst>
        </pc:spChg>
        <pc:spChg chg="del topLvl">
          <ac:chgData name="Nourhan Sameh Muhammed Abdalrehem" userId="84a22566-487c-4fb2-9365-eac2dec68c78" providerId="ADAL" clId="{50C0F7F8-F70E-425E-8045-862B55097CF4}" dt="2025-02-27T17:42:52.793" v="1573" actId="478"/>
          <ac:spMkLst>
            <pc:docMk/>
            <pc:sldMk cId="0" sldId="288"/>
            <ac:spMk id="12" creationId="{00000000-0000-0000-0000-000000000000}"/>
          </ac:spMkLst>
        </pc:spChg>
        <pc:spChg chg="del mod topLvl">
          <ac:chgData name="Nourhan Sameh Muhammed Abdalrehem" userId="84a22566-487c-4fb2-9365-eac2dec68c78" providerId="ADAL" clId="{50C0F7F8-F70E-425E-8045-862B55097CF4}" dt="2025-02-27T17:42:55.733" v="1575" actId="478"/>
          <ac:spMkLst>
            <pc:docMk/>
            <pc:sldMk cId="0" sldId="288"/>
            <ac:spMk id="13" creationId="{00000000-0000-0000-0000-000000000000}"/>
          </ac:spMkLst>
        </pc:spChg>
        <pc:spChg chg="del topLvl">
          <ac:chgData name="Nourhan Sameh Muhammed Abdalrehem" userId="84a22566-487c-4fb2-9365-eac2dec68c78" providerId="ADAL" clId="{50C0F7F8-F70E-425E-8045-862B55097CF4}" dt="2025-02-27T17:43:01.752" v="1578" actId="478"/>
          <ac:spMkLst>
            <pc:docMk/>
            <pc:sldMk cId="0" sldId="288"/>
            <ac:spMk id="15" creationId="{00000000-0000-0000-0000-000000000000}"/>
          </ac:spMkLst>
        </pc:spChg>
        <pc:spChg chg="del mod topLvl">
          <ac:chgData name="Nourhan Sameh Muhammed Abdalrehem" userId="84a22566-487c-4fb2-9365-eac2dec68c78" providerId="ADAL" clId="{50C0F7F8-F70E-425E-8045-862B55097CF4}" dt="2025-02-27T17:43:03.723" v="1580" actId="478"/>
          <ac:spMkLst>
            <pc:docMk/>
            <pc:sldMk cId="0" sldId="288"/>
            <ac:spMk id="16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12:40.328" v="1999" actId="207"/>
          <ac:spMkLst>
            <pc:docMk/>
            <pc:sldMk cId="0" sldId="288"/>
            <ac:spMk id="20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7:42:21.083" v="1558" actId="478"/>
          <ac:spMkLst>
            <pc:docMk/>
            <pc:sldMk cId="0" sldId="288"/>
            <ac:spMk id="21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6:57.575" v="1683" actId="478"/>
          <ac:spMkLst>
            <pc:docMk/>
            <pc:sldMk cId="0" sldId="288"/>
            <ac:spMk id="2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6:56.060" v="1682" actId="478"/>
          <ac:spMkLst>
            <pc:docMk/>
            <pc:sldMk cId="0" sldId="288"/>
            <ac:spMk id="2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6:58.982" v="1684" actId="478"/>
          <ac:spMkLst>
            <pc:docMk/>
            <pc:sldMk cId="0" sldId="288"/>
            <ac:spMk id="24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7:01.110" v="1685" actId="478"/>
          <ac:spMkLst>
            <pc:docMk/>
            <pc:sldMk cId="0" sldId="288"/>
            <ac:spMk id="2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2:51.152" v="1571" actId="478"/>
          <ac:spMkLst>
            <pc:docMk/>
            <pc:sldMk cId="0" sldId="288"/>
            <ac:spMk id="26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2:57.789" v="1576" actId="478"/>
          <ac:spMkLst>
            <pc:docMk/>
            <pc:sldMk cId="0" sldId="288"/>
            <ac:spMk id="27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7:42:57.789" v="1576" actId="478"/>
          <ac:spMkLst>
            <pc:docMk/>
            <pc:sldMk cId="0" sldId="288"/>
            <ac:spMk id="28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46:13.461" v="1629" actId="14100"/>
          <ac:spMkLst>
            <pc:docMk/>
            <pc:sldMk cId="0" sldId="288"/>
            <ac:spMk id="29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7:46:38.487" v="1635" actId="20577"/>
          <ac:spMkLst>
            <pc:docMk/>
            <pc:sldMk cId="0" sldId="288"/>
            <ac:spMk id="30" creationId="{00000000-0000-0000-0000-000000000000}"/>
          </ac:spMkLst>
        </pc:spChg>
        <pc:spChg chg="add del">
          <ac:chgData name="Nourhan Sameh Muhammed Abdalrehem" userId="84a22566-487c-4fb2-9365-eac2dec68c78" providerId="ADAL" clId="{50C0F7F8-F70E-425E-8045-862B55097CF4}" dt="2025-02-27T17:43:31.383" v="1586" actId="22"/>
          <ac:spMkLst>
            <pc:docMk/>
            <pc:sldMk cId="0" sldId="288"/>
            <ac:spMk id="32" creationId="{F8A612CC-AD98-150D-F33B-EFD925B76F46}"/>
          </ac:spMkLst>
        </pc:spChg>
        <pc:spChg chg="add del">
          <ac:chgData name="Nourhan Sameh Muhammed Abdalrehem" userId="84a22566-487c-4fb2-9365-eac2dec68c78" providerId="ADAL" clId="{50C0F7F8-F70E-425E-8045-862B55097CF4}" dt="2025-02-27T17:43:33.822" v="1588" actId="22"/>
          <ac:spMkLst>
            <pc:docMk/>
            <pc:sldMk cId="0" sldId="288"/>
            <ac:spMk id="34" creationId="{30E19D5F-BB4B-DF05-9287-AB36D67D8083}"/>
          </ac:spMkLst>
        </pc:spChg>
        <pc:spChg chg="add">
          <ac:chgData name="Nourhan Sameh Muhammed Abdalrehem" userId="84a22566-487c-4fb2-9365-eac2dec68c78" providerId="ADAL" clId="{50C0F7F8-F70E-425E-8045-862B55097CF4}" dt="2025-02-27T17:43:40.685" v="1589"/>
          <ac:spMkLst>
            <pc:docMk/>
            <pc:sldMk cId="0" sldId="288"/>
            <ac:spMk id="35" creationId="{77387716-B1E7-4D41-52C0-79388AF4EFD1}"/>
          </ac:spMkLst>
        </pc:spChg>
        <pc:spChg chg="add mod">
          <ac:chgData name="Nourhan Sameh Muhammed Abdalrehem" userId="84a22566-487c-4fb2-9365-eac2dec68c78" providerId="ADAL" clId="{50C0F7F8-F70E-425E-8045-862B55097CF4}" dt="2025-02-27T17:46:15.174" v="1630" actId="20577"/>
          <ac:spMkLst>
            <pc:docMk/>
            <pc:sldMk cId="0" sldId="288"/>
            <ac:spMk id="37" creationId="{15FD00BE-8227-FCD4-1C26-14C0E192036D}"/>
          </ac:spMkLst>
        </pc:spChg>
        <pc:grpChg chg="del">
          <ac:chgData name="Nourhan Sameh Muhammed Abdalrehem" userId="84a22566-487c-4fb2-9365-eac2dec68c78" providerId="ADAL" clId="{50C0F7F8-F70E-425E-8045-862B55097CF4}" dt="2025-02-27T17:42:52.793" v="1573" actId="478"/>
          <ac:grpSpMkLst>
            <pc:docMk/>
            <pc:sldMk cId="0" sldId="288"/>
            <ac:grpSpMk id="11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7:43:01.752" v="1578" actId="478"/>
          <ac:grpSpMkLst>
            <pc:docMk/>
            <pc:sldMk cId="0" sldId="288"/>
            <ac:grpSpMk id="14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7:43:00.331" v="1577" actId="478"/>
          <ac:grpSpMkLst>
            <pc:docMk/>
            <pc:sldMk cId="0" sldId="288"/>
            <ac:grpSpMk id="17" creationId="{00000000-0000-0000-0000-000000000000}"/>
          </ac:grpSpMkLst>
        </pc:grpChg>
        <pc:cxnChg chg="add mod">
          <ac:chgData name="Nourhan Sameh Muhammed Abdalrehem" userId="84a22566-487c-4fb2-9365-eac2dec68c78" providerId="ADAL" clId="{50C0F7F8-F70E-425E-8045-862B55097CF4}" dt="2025-02-27T17:45:40.756" v="1621" actId="1582"/>
          <ac:cxnSpMkLst>
            <pc:docMk/>
            <pc:sldMk cId="0" sldId="288"/>
            <ac:cxnSpMk id="39" creationId="{378A9380-63AE-21DF-8ECD-696DE8E3DDFF}"/>
          </ac:cxnSpMkLst>
        </pc:cxnChg>
      </pc:sldChg>
      <pc:sldChg chg="del">
        <pc:chgData name="Nourhan Sameh Muhammed Abdalrehem" userId="84a22566-487c-4fb2-9365-eac2dec68c78" providerId="ADAL" clId="{50C0F7F8-F70E-425E-8045-862B55097CF4}" dt="2025-02-27T18:13:11.468" v="2017" actId="47"/>
        <pc:sldMkLst>
          <pc:docMk/>
          <pc:sldMk cId="0" sldId="289"/>
        </pc:sldMkLst>
      </pc:sldChg>
      <pc:sldChg chg="del">
        <pc:chgData name="Nourhan Sameh Muhammed Abdalrehem" userId="84a22566-487c-4fb2-9365-eac2dec68c78" providerId="ADAL" clId="{50C0F7F8-F70E-425E-8045-862B55097CF4}" dt="2025-02-27T18:13:12.379" v="2018" actId="47"/>
        <pc:sldMkLst>
          <pc:docMk/>
          <pc:sldMk cId="0" sldId="290"/>
        </pc:sldMkLst>
      </pc:sldChg>
      <pc:sldChg chg="addSp delSp modSp mod ord">
        <pc:chgData name="Nourhan Sameh Muhammed Abdalrehem" userId="84a22566-487c-4fb2-9365-eac2dec68c78" providerId="ADAL" clId="{50C0F7F8-F70E-425E-8045-862B55097CF4}" dt="2025-02-27T18:12:53.061" v="2001" actId="207"/>
        <pc:sldMkLst>
          <pc:docMk/>
          <pc:sldMk cId="0" sldId="291"/>
        </pc:sldMkLst>
        <pc:spChg chg="mod">
          <ac:chgData name="Nourhan Sameh Muhammed Abdalrehem" userId="84a22566-487c-4fb2-9365-eac2dec68c78" providerId="ADAL" clId="{50C0F7F8-F70E-425E-8045-862B55097CF4}" dt="2025-02-27T15:52:42.447" v="345" actId="1076"/>
          <ac:spMkLst>
            <pc:docMk/>
            <pc:sldMk cId="0" sldId="291"/>
            <ac:spMk id="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3:18.005" v="360" actId="478"/>
          <ac:spMkLst>
            <pc:docMk/>
            <pc:sldMk cId="0" sldId="291"/>
            <ac:spMk id="27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1:50.783" v="323" actId="478"/>
          <ac:spMkLst>
            <pc:docMk/>
            <pc:sldMk cId="0" sldId="291"/>
            <ac:spMk id="28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1:57.770" v="327" actId="478"/>
          <ac:spMkLst>
            <pc:docMk/>
            <pc:sldMk cId="0" sldId="291"/>
            <ac:spMk id="2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6:10:07.852" v="362" actId="478"/>
          <ac:spMkLst>
            <pc:docMk/>
            <pc:sldMk cId="0" sldId="291"/>
            <ac:spMk id="30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8:12:53.061" v="2001" actId="207"/>
          <ac:spMkLst>
            <pc:docMk/>
            <pc:sldMk cId="0" sldId="291"/>
            <ac:spMk id="31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51:48.690" v="322" actId="478"/>
          <ac:spMkLst>
            <pc:docMk/>
            <pc:sldMk cId="0" sldId="291"/>
            <ac:spMk id="32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52:00.737" v="329" actId="478"/>
          <ac:spMkLst>
            <pc:docMk/>
            <pc:sldMk cId="0" sldId="291"/>
            <ac:spMk id="33" creationId="{00000000-0000-0000-0000-000000000000}"/>
          </ac:spMkLst>
        </pc:spChg>
        <pc:spChg chg="mod">
          <ac:chgData name="Nourhan Sameh Muhammed Abdalrehem" userId="84a22566-487c-4fb2-9365-eac2dec68c78" providerId="ADAL" clId="{50C0F7F8-F70E-425E-8045-862B55097CF4}" dt="2025-02-27T15:52:40.713" v="343" actId="20577"/>
          <ac:spMkLst>
            <pc:docMk/>
            <pc:sldMk cId="0" sldId="291"/>
            <ac:spMk id="34" creationId="{00000000-0000-0000-0000-000000000000}"/>
          </ac:spMkLst>
        </pc:spChg>
        <pc:spChg chg="del mod">
          <ac:chgData name="Nourhan Sameh Muhammed Abdalrehem" userId="84a22566-487c-4fb2-9365-eac2dec68c78" providerId="ADAL" clId="{50C0F7F8-F70E-425E-8045-862B55097CF4}" dt="2025-02-27T15:53:16.168" v="359" actId="478"/>
          <ac:spMkLst>
            <pc:docMk/>
            <pc:sldMk cId="0" sldId="291"/>
            <ac:spMk id="35" creationId="{00000000-0000-0000-0000-000000000000}"/>
          </ac:spMkLst>
        </pc:spChg>
        <pc:spChg chg="add del">
          <ac:chgData name="Nourhan Sameh Muhammed Abdalrehem" userId="84a22566-487c-4fb2-9365-eac2dec68c78" providerId="ADAL" clId="{50C0F7F8-F70E-425E-8045-862B55097CF4}" dt="2025-02-27T15:52:48.476" v="347" actId="478"/>
          <ac:spMkLst>
            <pc:docMk/>
            <pc:sldMk cId="0" sldId="291"/>
            <ac:spMk id="42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2:49.281" v="348" actId="478"/>
          <ac:spMkLst>
            <pc:docMk/>
            <pc:sldMk cId="0" sldId="291"/>
            <ac:spMk id="43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2:49.955" v="349" actId="478"/>
          <ac:spMkLst>
            <pc:docMk/>
            <pc:sldMk cId="0" sldId="291"/>
            <ac:spMk id="44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2:54.134" v="350" actId="478"/>
          <ac:spMkLst>
            <pc:docMk/>
            <pc:sldMk cId="0" sldId="291"/>
            <ac:spMk id="45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2:56.372" v="351" actId="478"/>
          <ac:spMkLst>
            <pc:docMk/>
            <pc:sldMk cId="0" sldId="291"/>
            <ac:spMk id="46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3:07.396" v="357" actId="478"/>
          <ac:spMkLst>
            <pc:docMk/>
            <pc:sldMk cId="0" sldId="291"/>
            <ac:spMk id="47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2:59.586" v="352" actId="478"/>
          <ac:spMkLst>
            <pc:docMk/>
            <pc:sldMk cId="0" sldId="291"/>
            <ac:spMk id="48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3:03.751" v="354" actId="478"/>
          <ac:spMkLst>
            <pc:docMk/>
            <pc:sldMk cId="0" sldId="291"/>
            <ac:spMk id="49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3:05.148" v="355" actId="478"/>
          <ac:spMkLst>
            <pc:docMk/>
            <pc:sldMk cId="0" sldId="291"/>
            <ac:spMk id="50" creationId="{00000000-0000-0000-0000-000000000000}"/>
          </ac:spMkLst>
        </pc:spChg>
        <pc:spChg chg="del">
          <ac:chgData name="Nourhan Sameh Muhammed Abdalrehem" userId="84a22566-487c-4fb2-9365-eac2dec68c78" providerId="ADAL" clId="{50C0F7F8-F70E-425E-8045-862B55097CF4}" dt="2025-02-27T15:53:02.881" v="353" actId="478"/>
          <ac:spMkLst>
            <pc:docMk/>
            <pc:sldMk cId="0" sldId="291"/>
            <ac:spMk id="51" creationId="{00000000-0000-0000-0000-000000000000}"/>
          </ac:spMkLst>
        </pc:spChg>
        <pc:grpChg chg="del">
          <ac:chgData name="Nourhan Sameh Muhammed Abdalrehem" userId="84a22566-487c-4fb2-9365-eac2dec68c78" providerId="ADAL" clId="{50C0F7F8-F70E-425E-8045-862B55097CF4}" dt="2025-02-27T15:51:45.203" v="320" actId="478"/>
          <ac:grpSpMkLst>
            <pc:docMk/>
            <pc:sldMk cId="0" sldId="291"/>
            <ac:grpSpMk id="9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5:51:55.617" v="325" actId="478"/>
          <ac:grpSpMkLst>
            <pc:docMk/>
            <pc:sldMk cId="0" sldId="291"/>
            <ac:grpSpMk id="12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6:10:10.216" v="363" actId="478"/>
          <ac:grpSpMkLst>
            <pc:docMk/>
            <pc:sldMk cId="0" sldId="291"/>
            <ac:grpSpMk id="15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5:51:43.542" v="319" actId="478"/>
          <ac:grpSpMkLst>
            <pc:docMk/>
            <pc:sldMk cId="0" sldId="291"/>
            <ac:grpSpMk id="18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5:51:56.608" v="326" actId="478"/>
          <ac:grpSpMkLst>
            <pc:docMk/>
            <pc:sldMk cId="0" sldId="291"/>
            <ac:grpSpMk id="21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6:10:04.271" v="361" actId="478"/>
          <ac:grpSpMkLst>
            <pc:docMk/>
            <pc:sldMk cId="0" sldId="291"/>
            <ac:grpSpMk id="24" creationId="{00000000-0000-0000-0000-000000000000}"/>
          </ac:grpSpMkLst>
        </pc:grpChg>
        <pc:grpChg chg="add del">
          <ac:chgData name="Nourhan Sameh Muhammed Abdalrehem" userId="84a22566-487c-4fb2-9365-eac2dec68c78" providerId="ADAL" clId="{50C0F7F8-F70E-425E-8045-862B55097CF4}" dt="2025-02-27T15:52:44.371" v="346" actId="478"/>
          <ac:grpSpMkLst>
            <pc:docMk/>
            <pc:sldMk cId="0" sldId="291"/>
            <ac:grpSpMk id="36" creationId="{00000000-0000-0000-0000-000000000000}"/>
          </ac:grpSpMkLst>
        </pc:grpChg>
        <pc:grpChg chg="del">
          <ac:chgData name="Nourhan Sameh Muhammed Abdalrehem" userId="84a22566-487c-4fb2-9365-eac2dec68c78" providerId="ADAL" clId="{50C0F7F8-F70E-425E-8045-862B55097CF4}" dt="2025-02-27T15:53:06.212" v="356" actId="478"/>
          <ac:grpSpMkLst>
            <pc:docMk/>
            <pc:sldMk cId="0" sldId="291"/>
            <ac:grpSpMk id="39" creationId="{00000000-0000-0000-0000-000000000000}"/>
          </ac:grpSpMkLst>
        </pc:grpChg>
      </pc:sldChg>
      <pc:sldChg chg="add del">
        <pc:chgData name="Nourhan Sameh Muhammed Abdalrehem" userId="84a22566-487c-4fb2-9365-eac2dec68c78" providerId="ADAL" clId="{50C0F7F8-F70E-425E-8045-862B55097CF4}" dt="2025-02-27T18:13:10.895" v="2016" actId="47"/>
        <pc:sldMkLst>
          <pc:docMk/>
          <pc:sldMk cId="541829665" sldId="29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jpeg"/><Relationship Id="rId4" Type="http://schemas.openxmlformats.org/officeDocument/2006/relationships/image" Target="../media/image3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32" t="-9684" r="-300" b="-150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407680" y="6334090"/>
            <a:ext cx="7211799" cy="8552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600"/>
              </a:lnSpc>
            </a:pPr>
            <a:endParaRPr lang="en-US" sz="6600" b="1" i="1" dirty="0">
              <a:solidFill>
                <a:srgbClr val="9C070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badi" panose="020B0604020104020204" pitchFamily="34" charset="0"/>
              <a:ea typeface="Ubuntu Bold Italics"/>
              <a:cs typeface="Ubuntu Bold Italics"/>
              <a:sym typeface="Ubuntu Bold Italics"/>
            </a:endParaRPr>
          </a:p>
        </p:txBody>
      </p:sp>
      <p:grpSp>
        <p:nvGrpSpPr>
          <p:cNvPr id="4" name="Group 4"/>
          <p:cNvGrpSpPr/>
          <p:nvPr/>
        </p:nvGrpSpPr>
        <p:grpSpPr>
          <a:xfrm>
            <a:off x="15764904" y="-617410"/>
            <a:ext cx="2988792" cy="4096344"/>
            <a:chOff x="0" y="0"/>
            <a:chExt cx="3985056" cy="5461792"/>
          </a:xfrm>
        </p:grpSpPr>
        <p:grpSp>
          <p:nvGrpSpPr>
            <p:cNvPr id="5" name="Group 5"/>
            <p:cNvGrpSpPr/>
            <p:nvPr/>
          </p:nvGrpSpPr>
          <p:grpSpPr>
            <a:xfrm>
              <a:off x="956131" y="1350540"/>
              <a:ext cx="3028925" cy="4111253"/>
              <a:chOff x="0" y="0"/>
              <a:chExt cx="449117" cy="6096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0000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64328" tIns="64328" rIns="64328" bIns="6432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606979" y="792451"/>
              <a:ext cx="3028925" cy="4111253"/>
              <a:chOff x="0" y="0"/>
              <a:chExt cx="449117" cy="6096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64328" tIns="64328" rIns="64328" bIns="6432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0" y="0"/>
              <a:ext cx="3361954" cy="4563283"/>
              <a:chOff x="0" y="0"/>
              <a:chExt cx="449117" cy="6096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0000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64328" tIns="64328" rIns="64328" bIns="64328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14" name="TextBox 14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</a:t>
            </a: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AF083A66-7008-1ACE-45AF-BA97182E9C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11085" y="6174023"/>
            <a:ext cx="7772400" cy="2855677"/>
          </a:xfrm>
        </p:spPr>
        <p:txBody>
          <a:bodyPr>
            <a:normAutofit/>
          </a:bodyPr>
          <a:lstStyle/>
          <a:p>
            <a:r>
              <a:rPr lang="en-US" sz="5400" b="1" i="1" dirty="0">
                <a:ln w="127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Abadi" panose="020B0604020104020204" pitchFamily="34" charset="0"/>
                <a:ea typeface="Ubuntu Bold Italics"/>
                <a:cs typeface="Ubuntu Bold Italics"/>
                <a:sym typeface="Ubuntu Bold Italics"/>
              </a:rPr>
              <a:t>SELF-DRIVING SIMULATION USING CNN</a:t>
            </a:r>
            <a:endParaRPr lang="en-US" sz="5400" b="1" dirty="0">
              <a:ln w="12700">
                <a:solidFill>
                  <a:schemeClr val="bg1"/>
                </a:solidFill>
                <a:prstDash val="solid"/>
              </a:ln>
              <a:solidFill>
                <a:srgbClr val="C00000"/>
              </a:solid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74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9774533" y="1821401"/>
            <a:ext cx="4442119" cy="4790374"/>
            <a:chOff x="0" y="0"/>
            <a:chExt cx="812800" cy="87652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76522"/>
            </a:xfrm>
            <a:custGeom>
              <a:avLst/>
              <a:gdLst/>
              <a:ahLst/>
              <a:cxnLst/>
              <a:rect l="l" t="t" r="r" b="b"/>
              <a:pathLst>
                <a:path w="812800" h="876522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32426" b="-3242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8" name="Group 8"/>
          <p:cNvGrpSpPr/>
          <p:nvPr/>
        </p:nvGrpSpPr>
        <p:grpSpPr>
          <a:xfrm>
            <a:off x="12817181" y="3675225"/>
            <a:ext cx="4442119" cy="4790374"/>
            <a:chOff x="0" y="0"/>
            <a:chExt cx="812800" cy="87652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76522"/>
            </a:xfrm>
            <a:custGeom>
              <a:avLst/>
              <a:gdLst/>
              <a:ahLst/>
              <a:cxnLst/>
              <a:rect l="l" t="t" r="r" b="b"/>
              <a:pathLst>
                <a:path w="812800" h="876522">
                  <a:moveTo>
                    <a:pt x="203200" y="0"/>
                  </a:moveTo>
                  <a:lnTo>
                    <a:pt x="812800" y="0"/>
                  </a:lnTo>
                  <a:lnTo>
                    <a:pt x="609600" y="876522"/>
                  </a:lnTo>
                  <a:lnTo>
                    <a:pt x="0" y="876522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5"/>
              <a:stretch>
                <a:fillRect t="-19547" b="-1954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Freeform 10"/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C94B83-FA2A-5502-A7F4-DB0B33DDD6E7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/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2599"/>
                </a:lnSpc>
              </a:pPr>
              <a:r>
                <a:rPr lang="en-US" sz="9000" i="1" dirty="0">
                  <a:solidFill>
                    <a:srgbClr val="FFFFFF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12599"/>
                </a:lnSpc>
              </a:pPr>
              <a:r>
                <a:rPr lang="en-US" sz="9000" i="1" dirty="0">
                  <a:solidFill>
                    <a:srgbClr val="000000"/>
                  </a:solidFill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023108" y="4739097"/>
            <a:ext cx="2335882" cy="580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3408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nton"/>
                <a:cs typeface="Anton"/>
                <a:sym typeface="Anton"/>
              </a:rPr>
              <a:t>Purpose: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1182" y="6383962"/>
            <a:ext cx="3619500" cy="5763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772"/>
              </a:lnSpc>
            </a:pPr>
            <a:r>
              <a:rPr lang="en-US" sz="3408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Anton"/>
                <a:cs typeface="Anton"/>
                <a:sym typeface="Anton"/>
              </a:rPr>
              <a:t>Techniques Applied: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63EC85A-5631-6CA5-D95B-4BA9D4977333}"/>
              </a:ext>
            </a:extLst>
          </p:cNvPr>
          <p:cNvSpPr txBox="1"/>
          <p:nvPr/>
        </p:nvSpPr>
        <p:spPr>
          <a:xfrm>
            <a:off x="1144906" y="5520035"/>
            <a:ext cx="110449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Expands dataset variability to improve model generalization and 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A3C55B-6B7B-6FEB-E79F-D83A6D232644}"/>
              </a:ext>
            </a:extLst>
          </p:cNvPr>
          <p:cNvSpPr txBox="1"/>
          <p:nvPr/>
        </p:nvSpPr>
        <p:spPr>
          <a:xfrm>
            <a:off x="1216252" y="7305585"/>
            <a:ext cx="103463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Image flipping (mirrors left/right turns).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Adjusting brightness to simulate different lighting conditions.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Cutout random parts of the image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Zooming randomly.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Panning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5DE389C-956D-4563-F530-635FC67280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8AE3BBD-F724-43AA-A10E-CA48DDBF499F}"/>
              </a:ext>
            </a:extLst>
          </p:cNvPr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89CD9992-128F-F312-A514-D7CCA9AD14CF}"/>
                </a:ext>
              </a:extLst>
            </p:cNvPr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828286E-9361-4C31-68DC-4DCF0D47A192}"/>
                </a:ext>
              </a:extLst>
            </p:cNvPr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9704AEB2-7751-37B4-FA95-02E8FD36E60B}"/>
              </a:ext>
            </a:extLst>
          </p:cNvPr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1CC8D617-9BE2-7A32-D43D-5138B970367A}"/>
              </a:ext>
            </a:extLst>
          </p:cNvPr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8851EA8-9A9F-90FE-2CE3-77820256FAFE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EB7FFF5-F66C-CB5D-08B7-92BCE7A4EE35}"/>
                </a:ext>
              </a:extLst>
            </p:cNvPr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0DA15B4D-FF5F-DF7A-F5DF-FC5ED3E0FE8F}"/>
                </a:ext>
              </a:extLst>
            </p:cNvPr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D6F4E089-C6A3-B017-5DDD-1A4D2201E5C8}"/>
              </a:ext>
            </a:extLst>
          </p:cNvPr>
          <p:cNvSpPr txBox="1"/>
          <p:nvPr/>
        </p:nvSpPr>
        <p:spPr>
          <a:xfrm>
            <a:off x="-1219200" y="4740467"/>
            <a:ext cx="715706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Anton"/>
                <a:cs typeface="Anton"/>
                <a:sym typeface="Anton"/>
              </a:rPr>
              <a:t>Zoom: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10E84E78-8D61-16EB-C4BE-7BD5E51F571A}"/>
              </a:ext>
            </a:extLst>
          </p:cNvPr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B03662C-1BF9-96F8-1D35-006E256CDD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680" y="5700474"/>
            <a:ext cx="14125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73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73BE0CA-6F8B-3B40-B9DA-359891AC5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CA5FEF0C-93A4-D6B8-D31C-EE54DBF6DAC1}"/>
              </a:ext>
            </a:extLst>
          </p:cNvPr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A1BF6A0-5D6F-A788-3E6B-A2DE09140AEF}"/>
                </a:ext>
              </a:extLst>
            </p:cNvPr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54872639-048F-5DFB-A101-201CA1710ABA}"/>
                </a:ext>
              </a:extLst>
            </p:cNvPr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823CEFD8-4E74-2268-3E83-61E141FC4188}"/>
              </a:ext>
            </a:extLst>
          </p:cNvPr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FB72B37-77F8-DD0F-ACAD-51598F49157D}"/>
              </a:ext>
            </a:extLst>
          </p:cNvPr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BC024D6-6CC8-6EE4-F7FD-C1E91D45F158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24093ED6-9DE6-190E-353F-D9B96D549ACE}"/>
                </a:ext>
              </a:extLst>
            </p:cNvPr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321CE1B2-7661-3BDD-557B-79221BBD066D}"/>
                </a:ext>
              </a:extLst>
            </p:cNvPr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B299C1CB-9CE1-9DEF-DD96-4F7B3E3AE5B7}"/>
              </a:ext>
            </a:extLst>
          </p:cNvPr>
          <p:cNvSpPr txBox="1"/>
          <p:nvPr/>
        </p:nvSpPr>
        <p:spPr>
          <a:xfrm>
            <a:off x="-1219200" y="4740467"/>
            <a:ext cx="715706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Anton"/>
                <a:cs typeface="Anton"/>
                <a:sym typeface="Anton"/>
              </a:rPr>
              <a:t>Pan: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8091161F-5986-983D-9CA2-23F2D68D9C72}"/>
              </a:ext>
            </a:extLst>
          </p:cNvPr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BF7DCB-D76C-3AE4-1ED4-0B8CEF64E2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680" y="5700474"/>
            <a:ext cx="14125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054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FE3405B-3FBF-4C02-44D7-59F993823B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CDE436-6971-E309-69DA-C96EE3AA4FB2}"/>
              </a:ext>
            </a:extLst>
          </p:cNvPr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09F08FCF-2092-515C-AC6C-75AB6E5320DA}"/>
                </a:ext>
              </a:extLst>
            </p:cNvPr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B5089B21-B167-ABD4-257D-DC57595119F8}"/>
                </a:ext>
              </a:extLst>
            </p:cNvPr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19161170-317B-1FB1-329C-8A8FE4187111}"/>
              </a:ext>
            </a:extLst>
          </p:cNvPr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AF05FD3C-04A3-2BC2-961E-AB0917783F2E}"/>
              </a:ext>
            </a:extLst>
          </p:cNvPr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78FB911-18E7-05C6-9473-A36997426823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6FD8DB17-219D-12C4-8E24-10DCA6608E45}"/>
                </a:ext>
              </a:extLst>
            </p:cNvPr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ECBF9449-6FDE-A42F-299C-56A1AC495BFC}"/>
                </a:ext>
              </a:extLst>
            </p:cNvPr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3C16A549-A940-5781-411B-8A98F6E1ECBB}"/>
              </a:ext>
            </a:extLst>
          </p:cNvPr>
          <p:cNvSpPr txBox="1"/>
          <p:nvPr/>
        </p:nvSpPr>
        <p:spPr>
          <a:xfrm>
            <a:off x="302682" y="4659126"/>
            <a:ext cx="9762668" cy="7596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Anton"/>
                <a:cs typeface="Anton"/>
                <a:sym typeface="Anton"/>
              </a:rPr>
              <a:t>Brightness altering: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BF48AA16-5124-B349-5D74-090928036ED0}"/>
              </a:ext>
            </a:extLst>
          </p:cNvPr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D8B130-69A9-66A4-BFEA-E3388B581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680" y="5700474"/>
            <a:ext cx="14125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238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0205CD-5E63-C698-E457-327625B8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2437B992-07F0-9477-71B0-4AECED503672}"/>
              </a:ext>
            </a:extLst>
          </p:cNvPr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010AE01-4BF4-2551-8348-0855B9C5A854}"/>
                </a:ext>
              </a:extLst>
            </p:cNvPr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E6B57866-BB1A-BD0E-3D14-3859CCB656A9}"/>
                </a:ext>
              </a:extLst>
            </p:cNvPr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0F5C67E0-F731-9683-B6CF-D995F6211482}"/>
              </a:ext>
            </a:extLst>
          </p:cNvPr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F1AF48A-A5F1-6F94-4F37-5DA4B2598357}"/>
              </a:ext>
            </a:extLst>
          </p:cNvPr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90894A8-9E6C-481B-E77F-8BB224D94F0F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AED4785D-84DD-0FC2-E600-EF66313E8F08}"/>
                </a:ext>
              </a:extLst>
            </p:cNvPr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D8B8C93B-E9C4-7BF2-B357-C760569B880F}"/>
                </a:ext>
              </a:extLst>
            </p:cNvPr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9DAC5942-C836-381B-E27E-69519AFCBA57}"/>
              </a:ext>
            </a:extLst>
          </p:cNvPr>
          <p:cNvSpPr txBox="1"/>
          <p:nvPr/>
        </p:nvSpPr>
        <p:spPr>
          <a:xfrm>
            <a:off x="-1219200" y="4740467"/>
            <a:ext cx="715706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Anton"/>
                <a:cs typeface="Anton"/>
                <a:sym typeface="Anton"/>
              </a:rPr>
              <a:t>Flip: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53075CD3-7645-8308-21D0-20E8C455CA3B}"/>
              </a:ext>
            </a:extLst>
          </p:cNvPr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F54C8E7-E567-3BA8-924A-C303F5A6A1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680" y="5700474"/>
            <a:ext cx="14125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505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9D6B895-76A4-ADD5-321E-6108FA96C3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6A5E6F0C-6049-0771-3FF1-EE16B955D5B5}"/>
              </a:ext>
            </a:extLst>
          </p:cNvPr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7B8D8A01-D55E-11FA-173F-2349A4BFC5AA}"/>
                </a:ext>
              </a:extLst>
            </p:cNvPr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C6534BD-F001-2C96-8637-754CC28938A1}"/>
                </a:ext>
              </a:extLst>
            </p:cNvPr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F2CC2E9D-8DCB-8CAC-5D3D-AEA1263B1666}"/>
              </a:ext>
            </a:extLst>
          </p:cNvPr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2A273F5B-992C-1A32-6A34-24DAB65315F2}"/>
              </a:ext>
            </a:extLst>
          </p:cNvPr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53D99B7-900B-597E-8C44-949D18E793EB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4052C7D8-C01E-9E3B-D64E-F1E91D4B1EF2}"/>
                </a:ext>
              </a:extLst>
            </p:cNvPr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F9998000-41C4-97EB-B636-03562E96613F}"/>
                </a:ext>
              </a:extLst>
            </p:cNvPr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FD46A1E5-7091-3004-5081-2BFE1D69CAA0}"/>
              </a:ext>
            </a:extLst>
          </p:cNvPr>
          <p:cNvSpPr txBox="1"/>
          <p:nvPr/>
        </p:nvSpPr>
        <p:spPr>
          <a:xfrm>
            <a:off x="-1219200" y="4740467"/>
            <a:ext cx="7157061" cy="8510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5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Anton"/>
                <a:cs typeface="Anton"/>
                <a:sym typeface="Anton"/>
              </a:rPr>
              <a:t>Cutout: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A3B49D20-9BCF-75A3-6DB4-B4A78EEBF96B}"/>
              </a:ext>
            </a:extLst>
          </p:cNvPr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3F4AD48-6B2C-CB2C-E014-AD9F668F34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0680" y="5700474"/>
            <a:ext cx="14125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171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8B36BB-C75B-BFD7-78A0-5C6ED123E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8B1B6BF2-1300-F6B8-1EFC-18EC63739A60}"/>
              </a:ext>
            </a:extLst>
          </p:cNvPr>
          <p:cNvGrpSpPr/>
          <p:nvPr/>
        </p:nvGrpSpPr>
        <p:grpSpPr>
          <a:xfrm>
            <a:off x="7979964" y="-2300353"/>
            <a:ext cx="14116554" cy="15701189"/>
            <a:chOff x="0" y="0"/>
            <a:chExt cx="812800" cy="90404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7262D7E-2610-6F6E-2548-7D22176D663D}"/>
                </a:ext>
              </a:extLst>
            </p:cNvPr>
            <p:cNvSpPr/>
            <p:nvPr/>
          </p:nvSpPr>
          <p:spPr>
            <a:xfrm>
              <a:off x="0" y="0"/>
              <a:ext cx="812800" cy="904040"/>
            </a:xfrm>
            <a:custGeom>
              <a:avLst/>
              <a:gdLst/>
              <a:ahLst/>
              <a:cxnLst/>
              <a:rect l="l" t="t" r="r" b="b"/>
              <a:pathLst>
                <a:path w="812800" h="904040">
                  <a:moveTo>
                    <a:pt x="203200" y="0"/>
                  </a:moveTo>
                  <a:lnTo>
                    <a:pt x="812800" y="0"/>
                  </a:lnTo>
                  <a:lnTo>
                    <a:pt x="609600" y="904040"/>
                  </a:lnTo>
                  <a:lnTo>
                    <a:pt x="0" y="904040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38592BB8-E34B-088A-F66A-EE388E76E1B2}"/>
                </a:ext>
              </a:extLst>
            </p:cNvPr>
            <p:cNvSpPr txBox="1"/>
            <p:nvPr/>
          </p:nvSpPr>
          <p:spPr>
            <a:xfrm>
              <a:off x="101600" y="-9525"/>
              <a:ext cx="609600" cy="9135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187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Freeform 7">
            <a:extLst>
              <a:ext uri="{FF2B5EF4-FFF2-40B4-BE49-F238E27FC236}">
                <a16:creationId xmlns:a16="http://schemas.microsoft.com/office/drawing/2014/main" id="{DEEBDE8D-5631-5FDF-8155-1FC6D165F5A1}"/>
              </a:ext>
            </a:extLst>
          </p:cNvPr>
          <p:cNvSpPr/>
          <p:nvPr/>
        </p:nvSpPr>
        <p:spPr>
          <a:xfrm rot="-4578575">
            <a:off x="7183349" y="1724649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0" y="0"/>
                </a:moveTo>
                <a:lnTo>
                  <a:pt x="5892065" y="0"/>
                </a:lnTo>
                <a:lnTo>
                  <a:pt x="5892065" y="1992589"/>
                </a:lnTo>
                <a:lnTo>
                  <a:pt x="0" y="19925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Freeform 10">
            <a:extLst>
              <a:ext uri="{FF2B5EF4-FFF2-40B4-BE49-F238E27FC236}">
                <a16:creationId xmlns:a16="http://schemas.microsoft.com/office/drawing/2014/main" id="{42839BEF-60D2-DD4F-A067-06E9EFE3B1E0}"/>
              </a:ext>
            </a:extLst>
          </p:cNvPr>
          <p:cNvSpPr/>
          <p:nvPr/>
        </p:nvSpPr>
        <p:spPr>
          <a:xfrm rot="-4578575" flipH="1">
            <a:off x="13757450" y="8713611"/>
            <a:ext cx="5892065" cy="1992589"/>
          </a:xfrm>
          <a:custGeom>
            <a:avLst/>
            <a:gdLst/>
            <a:ahLst/>
            <a:cxnLst/>
            <a:rect l="l" t="t" r="r" b="b"/>
            <a:pathLst>
              <a:path w="5892065" h="1992589">
                <a:moveTo>
                  <a:pt x="5892065" y="0"/>
                </a:moveTo>
                <a:lnTo>
                  <a:pt x="0" y="0"/>
                </a:lnTo>
                <a:lnTo>
                  <a:pt x="0" y="1992589"/>
                </a:lnTo>
                <a:lnTo>
                  <a:pt x="5892065" y="1992589"/>
                </a:lnTo>
                <a:lnTo>
                  <a:pt x="5892065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38054AD-1E21-3402-01E2-07F9AC783DD8}"/>
              </a:ext>
            </a:extLst>
          </p:cNvPr>
          <p:cNvGrpSpPr/>
          <p:nvPr/>
        </p:nvGrpSpPr>
        <p:grpSpPr>
          <a:xfrm>
            <a:off x="1028700" y="1183242"/>
            <a:ext cx="7704435" cy="2741058"/>
            <a:chOff x="1028700" y="857250"/>
            <a:chExt cx="7704435" cy="2741058"/>
          </a:xfrm>
        </p:grpSpPr>
        <p:sp>
          <p:nvSpPr>
            <p:cNvPr id="12" name="TextBox 12">
              <a:extLst>
                <a:ext uri="{FF2B5EF4-FFF2-40B4-BE49-F238E27FC236}">
                  <a16:creationId xmlns:a16="http://schemas.microsoft.com/office/drawing/2014/main" id="{DDA53AD3-6B3C-E73C-9CDD-335778528032}"/>
                </a:ext>
              </a:extLst>
            </p:cNvPr>
            <p:cNvSpPr txBox="1"/>
            <p:nvPr/>
          </p:nvSpPr>
          <p:spPr>
            <a:xfrm>
              <a:off x="1028700" y="857250"/>
              <a:ext cx="7704435" cy="15146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Data</a:t>
              </a:r>
            </a:p>
          </p:txBody>
        </p:sp>
        <p:sp>
          <p:nvSpPr>
            <p:cNvPr id="13" name="TextBox 13">
              <a:extLst>
                <a:ext uri="{FF2B5EF4-FFF2-40B4-BE49-F238E27FC236}">
                  <a16:creationId xmlns:a16="http://schemas.microsoft.com/office/drawing/2014/main" id="{57D57B2F-2990-D5A9-9ECC-E3D80165DADC}"/>
                </a:ext>
              </a:extLst>
            </p:cNvPr>
            <p:cNvSpPr txBox="1"/>
            <p:nvPr/>
          </p:nvSpPr>
          <p:spPr>
            <a:xfrm>
              <a:off x="1028700" y="2055258"/>
              <a:ext cx="7124700" cy="15430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25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nton Italics"/>
                  <a:ea typeface="Anton Italics"/>
                  <a:cs typeface="Anton Italics"/>
                  <a:sym typeface="Anton Italics"/>
                </a:rPr>
                <a:t>Augmentation</a:t>
              </a:r>
            </a:p>
          </p:txBody>
        </p:sp>
      </p:grpSp>
      <p:sp>
        <p:nvSpPr>
          <p:cNvPr id="18" name="TextBox 18">
            <a:extLst>
              <a:ext uri="{FF2B5EF4-FFF2-40B4-BE49-F238E27FC236}">
                <a16:creationId xmlns:a16="http://schemas.microsoft.com/office/drawing/2014/main" id="{463BBED8-802E-4AF5-5E61-7EAEE4CAA1B8}"/>
              </a:ext>
            </a:extLst>
          </p:cNvPr>
          <p:cNvSpPr txBox="1"/>
          <p:nvPr/>
        </p:nvSpPr>
        <p:spPr>
          <a:xfrm>
            <a:off x="107172" y="4690673"/>
            <a:ext cx="9762668" cy="705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477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/>
                <a:ea typeface="Anton"/>
                <a:cs typeface="Anton"/>
                <a:sym typeface="Anton"/>
              </a:rPr>
              <a:t>Random Augmentation:</a:t>
            </a:r>
          </a:p>
        </p:txBody>
      </p:sp>
      <p:sp>
        <p:nvSpPr>
          <p:cNvPr id="23" name="TextBox 23">
            <a:extLst>
              <a:ext uri="{FF2B5EF4-FFF2-40B4-BE49-F238E27FC236}">
                <a16:creationId xmlns:a16="http://schemas.microsoft.com/office/drawing/2014/main" id="{FD3087FE-A815-26C5-F34B-D0B54BC9F2B9}"/>
              </a:ext>
            </a:extLst>
          </p:cNvPr>
          <p:cNvSpPr txBox="1"/>
          <p:nvPr/>
        </p:nvSpPr>
        <p:spPr>
          <a:xfrm>
            <a:off x="17252945" y="9210675"/>
            <a:ext cx="1651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6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67EF1B2-0605-6B22-4FE2-337E91B6F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4023" y="5700474"/>
            <a:ext cx="13238889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777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1862661" y="2896183"/>
            <a:ext cx="7504279" cy="279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94"/>
              </a:lnSpc>
            </a:pPr>
            <a:r>
              <a:rPr lang="en-US" sz="7200" b="1" dirty="0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0058524" y="2974340"/>
            <a:ext cx="451434" cy="432792"/>
            <a:chOff x="0" y="0"/>
            <a:chExt cx="118896" cy="1139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18896" cy="113986"/>
            </a:xfrm>
            <a:custGeom>
              <a:avLst/>
              <a:gdLst/>
              <a:ahLst/>
              <a:cxnLst/>
              <a:rect l="l" t="t" r="r" b="b"/>
              <a:pathLst>
                <a:path w="118896" h="113986">
                  <a:moveTo>
                    <a:pt x="56993" y="0"/>
                  </a:moveTo>
                  <a:lnTo>
                    <a:pt x="61903" y="0"/>
                  </a:lnTo>
                  <a:cubicBezTo>
                    <a:pt x="77019" y="0"/>
                    <a:pt x="91515" y="6005"/>
                    <a:pt x="102203" y="16693"/>
                  </a:cubicBezTo>
                  <a:cubicBezTo>
                    <a:pt x="112892" y="27381"/>
                    <a:pt x="118896" y="41878"/>
                    <a:pt x="118896" y="56993"/>
                  </a:cubicBezTo>
                  <a:lnTo>
                    <a:pt x="118896" y="56993"/>
                  </a:lnTo>
                  <a:cubicBezTo>
                    <a:pt x="118896" y="88470"/>
                    <a:pt x="93380" y="113986"/>
                    <a:pt x="61903" y="113986"/>
                  </a:cubicBezTo>
                  <a:lnTo>
                    <a:pt x="56993" y="113986"/>
                  </a:lnTo>
                  <a:cubicBezTo>
                    <a:pt x="41878" y="113986"/>
                    <a:pt x="27381" y="107982"/>
                    <a:pt x="16693" y="97293"/>
                  </a:cubicBezTo>
                  <a:cubicBezTo>
                    <a:pt x="6005" y="86605"/>
                    <a:pt x="0" y="72109"/>
                    <a:pt x="0" y="56993"/>
                  </a:cubicBezTo>
                  <a:lnTo>
                    <a:pt x="0" y="56993"/>
                  </a:lnTo>
                  <a:cubicBezTo>
                    <a:pt x="0" y="41878"/>
                    <a:pt x="6005" y="27381"/>
                    <a:pt x="16693" y="16693"/>
                  </a:cubicBezTo>
                  <a:cubicBezTo>
                    <a:pt x="27381" y="6005"/>
                    <a:pt x="41878" y="0"/>
                    <a:pt x="56993" y="0"/>
                  </a:cubicBezTo>
                  <a:close/>
                </a:path>
              </a:pathLst>
            </a:custGeom>
            <a:solidFill>
              <a:srgbClr val="C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66675"/>
              <a:ext cx="118896" cy="18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058524" y="6055176"/>
            <a:ext cx="451434" cy="432792"/>
            <a:chOff x="0" y="0"/>
            <a:chExt cx="118896" cy="1139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896" cy="113986"/>
            </a:xfrm>
            <a:custGeom>
              <a:avLst/>
              <a:gdLst/>
              <a:ahLst/>
              <a:cxnLst/>
              <a:rect l="l" t="t" r="r" b="b"/>
              <a:pathLst>
                <a:path w="118896" h="113986">
                  <a:moveTo>
                    <a:pt x="56993" y="0"/>
                  </a:moveTo>
                  <a:lnTo>
                    <a:pt x="61903" y="0"/>
                  </a:lnTo>
                  <a:cubicBezTo>
                    <a:pt x="77019" y="0"/>
                    <a:pt x="91515" y="6005"/>
                    <a:pt x="102203" y="16693"/>
                  </a:cubicBezTo>
                  <a:cubicBezTo>
                    <a:pt x="112892" y="27381"/>
                    <a:pt x="118896" y="41878"/>
                    <a:pt x="118896" y="56993"/>
                  </a:cubicBezTo>
                  <a:lnTo>
                    <a:pt x="118896" y="56993"/>
                  </a:lnTo>
                  <a:cubicBezTo>
                    <a:pt x="118896" y="88470"/>
                    <a:pt x="93380" y="113986"/>
                    <a:pt x="61903" y="113986"/>
                  </a:cubicBezTo>
                  <a:lnTo>
                    <a:pt x="56993" y="113986"/>
                  </a:lnTo>
                  <a:cubicBezTo>
                    <a:pt x="41878" y="113986"/>
                    <a:pt x="27381" y="107982"/>
                    <a:pt x="16693" y="97293"/>
                  </a:cubicBezTo>
                  <a:cubicBezTo>
                    <a:pt x="6005" y="86605"/>
                    <a:pt x="0" y="72109"/>
                    <a:pt x="0" y="56993"/>
                  </a:cubicBezTo>
                  <a:lnTo>
                    <a:pt x="0" y="56993"/>
                  </a:lnTo>
                  <a:cubicBezTo>
                    <a:pt x="0" y="41878"/>
                    <a:pt x="6005" y="27381"/>
                    <a:pt x="16693" y="16693"/>
                  </a:cubicBezTo>
                  <a:cubicBezTo>
                    <a:pt x="27381" y="6005"/>
                    <a:pt x="41878" y="0"/>
                    <a:pt x="56993" y="0"/>
                  </a:cubicBezTo>
                  <a:close/>
                </a:path>
              </a:pathLst>
            </a:custGeom>
            <a:solidFill>
              <a:srgbClr val="C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66675"/>
              <a:ext cx="118896" cy="18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777788" y="6832664"/>
            <a:ext cx="10582505" cy="4436398"/>
            <a:chOff x="0" y="0"/>
            <a:chExt cx="2787162" cy="1168434"/>
          </a:xfrm>
        </p:grpSpPr>
        <p:sp>
          <p:nvSpPr>
            <p:cNvPr id="13" name="Freeform 13"/>
            <p:cNvSpPr/>
            <p:nvPr/>
          </p:nvSpPr>
          <p:spPr>
            <a:xfrm>
              <a:off x="6502" y="0"/>
              <a:ext cx="2774159" cy="1168434"/>
            </a:xfrm>
            <a:custGeom>
              <a:avLst/>
              <a:gdLst/>
              <a:ahLst/>
              <a:cxnLst/>
              <a:rect l="l" t="t" r="r" b="b"/>
              <a:pathLst>
                <a:path w="2774159" h="1168434">
                  <a:moveTo>
                    <a:pt x="247177" y="0"/>
                  </a:moveTo>
                  <a:lnTo>
                    <a:pt x="2730181" y="0"/>
                  </a:lnTo>
                  <a:cubicBezTo>
                    <a:pt x="2742714" y="0"/>
                    <a:pt x="2754606" y="5537"/>
                    <a:pt x="2762674" y="15128"/>
                  </a:cubicBezTo>
                  <a:cubicBezTo>
                    <a:pt x="2770741" y="24720"/>
                    <a:pt x="2774158" y="37385"/>
                    <a:pt x="2772011" y="49732"/>
                  </a:cubicBezTo>
                  <a:lnTo>
                    <a:pt x="2586109" y="1118702"/>
                  </a:lnTo>
                  <a:cubicBezTo>
                    <a:pt x="2581109" y="1147448"/>
                    <a:pt x="2556159" y="1168434"/>
                    <a:pt x="2526981" y="1168434"/>
                  </a:cubicBezTo>
                  <a:lnTo>
                    <a:pt x="43977" y="1168434"/>
                  </a:lnTo>
                  <a:cubicBezTo>
                    <a:pt x="31444" y="1168434"/>
                    <a:pt x="19551" y="1162897"/>
                    <a:pt x="11484" y="1153306"/>
                  </a:cubicBezTo>
                  <a:cubicBezTo>
                    <a:pt x="3417" y="1143714"/>
                    <a:pt x="0" y="1131049"/>
                    <a:pt x="2147" y="1118702"/>
                  </a:cubicBezTo>
                  <a:lnTo>
                    <a:pt x="188049" y="49732"/>
                  </a:lnTo>
                  <a:cubicBezTo>
                    <a:pt x="193048" y="20986"/>
                    <a:pt x="217999" y="0"/>
                    <a:pt x="2471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4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01600" y="-66675"/>
              <a:ext cx="2583962" cy="123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366939" y="609992"/>
            <a:ext cx="10252010" cy="929371"/>
            <a:chOff x="0" y="0"/>
            <a:chExt cx="2700118" cy="244773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700118" cy="244773"/>
            </a:xfrm>
            <a:custGeom>
              <a:avLst/>
              <a:gdLst/>
              <a:ahLst/>
              <a:cxnLst/>
              <a:rect l="l" t="t" r="r" b="b"/>
              <a:pathLst>
                <a:path w="2700118" h="244773">
                  <a:moveTo>
                    <a:pt x="27186" y="0"/>
                  </a:moveTo>
                  <a:lnTo>
                    <a:pt x="2672932" y="0"/>
                  </a:lnTo>
                  <a:cubicBezTo>
                    <a:pt x="2680142" y="0"/>
                    <a:pt x="2687057" y="2864"/>
                    <a:pt x="2692155" y="7963"/>
                  </a:cubicBezTo>
                  <a:cubicBezTo>
                    <a:pt x="2697254" y="13061"/>
                    <a:pt x="2700118" y="19976"/>
                    <a:pt x="2700118" y="27186"/>
                  </a:cubicBezTo>
                  <a:lnTo>
                    <a:pt x="2700118" y="217587"/>
                  </a:lnTo>
                  <a:cubicBezTo>
                    <a:pt x="2700118" y="224797"/>
                    <a:pt x="2697254" y="231712"/>
                    <a:pt x="2692155" y="236810"/>
                  </a:cubicBezTo>
                  <a:cubicBezTo>
                    <a:pt x="2687057" y="241908"/>
                    <a:pt x="2680142" y="244773"/>
                    <a:pt x="2672932" y="244773"/>
                  </a:cubicBezTo>
                  <a:lnTo>
                    <a:pt x="27186" y="244773"/>
                  </a:lnTo>
                  <a:cubicBezTo>
                    <a:pt x="19976" y="244773"/>
                    <a:pt x="13061" y="241908"/>
                    <a:pt x="7963" y="236810"/>
                  </a:cubicBezTo>
                  <a:cubicBezTo>
                    <a:pt x="2864" y="231712"/>
                    <a:pt x="0" y="224797"/>
                    <a:pt x="0" y="217587"/>
                  </a:cubicBezTo>
                  <a:lnTo>
                    <a:pt x="0" y="27186"/>
                  </a:lnTo>
                  <a:cubicBezTo>
                    <a:pt x="0" y="19976"/>
                    <a:pt x="2864" y="13061"/>
                    <a:pt x="7963" y="7963"/>
                  </a:cubicBezTo>
                  <a:cubicBezTo>
                    <a:pt x="13061" y="2864"/>
                    <a:pt x="19976" y="0"/>
                    <a:pt x="271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4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66675"/>
              <a:ext cx="2700118" cy="311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7272181" y="9210675"/>
            <a:ext cx="126638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5525C0-8C18-7956-88CE-24A012877D52}"/>
              </a:ext>
            </a:extLst>
          </p:cNvPr>
          <p:cNvSpPr txBox="1"/>
          <p:nvPr/>
        </p:nvSpPr>
        <p:spPr>
          <a:xfrm>
            <a:off x="10896600" y="5936784"/>
            <a:ext cx="6400800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Cropping:</a:t>
            </a:r>
            <a:endParaRPr lang="en-US" sz="35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Removes non-relevant areas to focus on the road.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37382A2-55E2-BEB2-B3FD-99EC8927115A}"/>
              </a:ext>
            </a:extLst>
          </p:cNvPr>
          <p:cNvSpPr txBox="1"/>
          <p:nvPr/>
        </p:nvSpPr>
        <p:spPr>
          <a:xfrm>
            <a:off x="10819302" y="2896183"/>
            <a:ext cx="7347284" cy="14927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</a:rPr>
              <a:t>Changing color Format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YUV format is better for the model according to Nvidia</a:t>
            </a:r>
          </a:p>
        </p:txBody>
      </p:sp>
      <p:pic>
        <p:nvPicPr>
          <p:cNvPr id="28" name="Graphic 27" descr="Bar chart outline">
            <a:extLst>
              <a:ext uri="{FF2B5EF4-FFF2-40B4-BE49-F238E27FC236}">
                <a16:creationId xmlns:a16="http://schemas.microsoft.com/office/drawing/2014/main" id="{4D9CD752-C1B5-F5F5-F752-136F0EA6F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92" y="2727199"/>
            <a:ext cx="1605985" cy="16059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04E92D-127E-FF87-2AC0-7EA040CA3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>
            <a:extLst>
              <a:ext uri="{FF2B5EF4-FFF2-40B4-BE49-F238E27FC236}">
                <a16:creationId xmlns:a16="http://schemas.microsoft.com/office/drawing/2014/main" id="{98CDA3B3-5A38-2A34-0502-2B5FCCC120B8}"/>
              </a:ext>
            </a:extLst>
          </p:cNvPr>
          <p:cNvSpPr txBox="1"/>
          <p:nvPr/>
        </p:nvSpPr>
        <p:spPr>
          <a:xfrm>
            <a:off x="1862661" y="2896183"/>
            <a:ext cx="7504279" cy="27944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129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Data Preprocessing</a:t>
            </a:r>
          </a:p>
        </p:txBody>
      </p:sp>
      <p:grpSp>
        <p:nvGrpSpPr>
          <p:cNvPr id="12" name="Group 12">
            <a:extLst>
              <a:ext uri="{FF2B5EF4-FFF2-40B4-BE49-F238E27FC236}">
                <a16:creationId xmlns:a16="http://schemas.microsoft.com/office/drawing/2014/main" id="{C335280F-3DC8-2840-7FD6-CA5FEF8FC6CF}"/>
              </a:ext>
            </a:extLst>
          </p:cNvPr>
          <p:cNvGrpSpPr/>
          <p:nvPr/>
        </p:nvGrpSpPr>
        <p:grpSpPr>
          <a:xfrm>
            <a:off x="-1777788" y="6832664"/>
            <a:ext cx="10582505" cy="4436398"/>
            <a:chOff x="0" y="0"/>
            <a:chExt cx="2787162" cy="1168434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C130BF28-7C77-EBFA-614F-D28FC3B6FDA7}"/>
                </a:ext>
              </a:extLst>
            </p:cNvPr>
            <p:cNvSpPr/>
            <p:nvPr/>
          </p:nvSpPr>
          <p:spPr>
            <a:xfrm>
              <a:off x="6502" y="0"/>
              <a:ext cx="2774159" cy="1168434"/>
            </a:xfrm>
            <a:custGeom>
              <a:avLst/>
              <a:gdLst/>
              <a:ahLst/>
              <a:cxnLst/>
              <a:rect l="l" t="t" r="r" b="b"/>
              <a:pathLst>
                <a:path w="2774159" h="1168434">
                  <a:moveTo>
                    <a:pt x="247177" y="0"/>
                  </a:moveTo>
                  <a:lnTo>
                    <a:pt x="2730181" y="0"/>
                  </a:lnTo>
                  <a:cubicBezTo>
                    <a:pt x="2742714" y="0"/>
                    <a:pt x="2754606" y="5537"/>
                    <a:pt x="2762674" y="15128"/>
                  </a:cubicBezTo>
                  <a:cubicBezTo>
                    <a:pt x="2770741" y="24720"/>
                    <a:pt x="2774158" y="37385"/>
                    <a:pt x="2772011" y="49732"/>
                  </a:cubicBezTo>
                  <a:lnTo>
                    <a:pt x="2586109" y="1118702"/>
                  </a:lnTo>
                  <a:cubicBezTo>
                    <a:pt x="2581109" y="1147448"/>
                    <a:pt x="2556159" y="1168434"/>
                    <a:pt x="2526981" y="1168434"/>
                  </a:cubicBezTo>
                  <a:lnTo>
                    <a:pt x="43977" y="1168434"/>
                  </a:lnTo>
                  <a:cubicBezTo>
                    <a:pt x="31444" y="1168434"/>
                    <a:pt x="19551" y="1162897"/>
                    <a:pt x="11484" y="1153306"/>
                  </a:cubicBezTo>
                  <a:cubicBezTo>
                    <a:pt x="3417" y="1143714"/>
                    <a:pt x="0" y="1131049"/>
                    <a:pt x="2147" y="1118702"/>
                  </a:cubicBezTo>
                  <a:lnTo>
                    <a:pt x="188049" y="49732"/>
                  </a:lnTo>
                  <a:cubicBezTo>
                    <a:pt x="193048" y="20986"/>
                    <a:pt x="217999" y="0"/>
                    <a:pt x="24717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4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4">
              <a:extLst>
                <a:ext uri="{FF2B5EF4-FFF2-40B4-BE49-F238E27FC236}">
                  <a16:creationId xmlns:a16="http://schemas.microsoft.com/office/drawing/2014/main" id="{9DB2E9BA-4F8F-ED82-8960-68C705018D86}"/>
                </a:ext>
              </a:extLst>
            </p:cNvPr>
            <p:cNvSpPr txBox="1"/>
            <p:nvPr/>
          </p:nvSpPr>
          <p:spPr>
            <a:xfrm>
              <a:off x="101600" y="-66675"/>
              <a:ext cx="2583962" cy="12351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5B87E43-FC8B-E9A7-4E9A-C77A51440E23}"/>
              </a:ext>
            </a:extLst>
          </p:cNvPr>
          <p:cNvGrpSpPr/>
          <p:nvPr/>
        </p:nvGrpSpPr>
        <p:grpSpPr>
          <a:xfrm>
            <a:off x="9366939" y="609992"/>
            <a:ext cx="10252010" cy="929371"/>
            <a:chOff x="0" y="0"/>
            <a:chExt cx="2700118" cy="244773"/>
          </a:xfrm>
        </p:grpSpPr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FA038CE5-AFAC-2BA0-DFA8-531863AF8ACD}"/>
                </a:ext>
              </a:extLst>
            </p:cNvPr>
            <p:cNvSpPr/>
            <p:nvPr/>
          </p:nvSpPr>
          <p:spPr>
            <a:xfrm>
              <a:off x="0" y="0"/>
              <a:ext cx="2700118" cy="244773"/>
            </a:xfrm>
            <a:custGeom>
              <a:avLst/>
              <a:gdLst/>
              <a:ahLst/>
              <a:cxnLst/>
              <a:rect l="l" t="t" r="r" b="b"/>
              <a:pathLst>
                <a:path w="2700118" h="244773">
                  <a:moveTo>
                    <a:pt x="27186" y="0"/>
                  </a:moveTo>
                  <a:lnTo>
                    <a:pt x="2672932" y="0"/>
                  </a:lnTo>
                  <a:cubicBezTo>
                    <a:pt x="2680142" y="0"/>
                    <a:pt x="2687057" y="2864"/>
                    <a:pt x="2692155" y="7963"/>
                  </a:cubicBezTo>
                  <a:cubicBezTo>
                    <a:pt x="2697254" y="13061"/>
                    <a:pt x="2700118" y="19976"/>
                    <a:pt x="2700118" y="27186"/>
                  </a:cubicBezTo>
                  <a:lnTo>
                    <a:pt x="2700118" y="217587"/>
                  </a:lnTo>
                  <a:cubicBezTo>
                    <a:pt x="2700118" y="224797"/>
                    <a:pt x="2697254" y="231712"/>
                    <a:pt x="2692155" y="236810"/>
                  </a:cubicBezTo>
                  <a:cubicBezTo>
                    <a:pt x="2687057" y="241908"/>
                    <a:pt x="2680142" y="244773"/>
                    <a:pt x="2672932" y="244773"/>
                  </a:cubicBezTo>
                  <a:lnTo>
                    <a:pt x="27186" y="244773"/>
                  </a:lnTo>
                  <a:cubicBezTo>
                    <a:pt x="19976" y="244773"/>
                    <a:pt x="13061" y="241908"/>
                    <a:pt x="7963" y="236810"/>
                  </a:cubicBezTo>
                  <a:cubicBezTo>
                    <a:pt x="2864" y="231712"/>
                    <a:pt x="0" y="224797"/>
                    <a:pt x="0" y="217587"/>
                  </a:cubicBezTo>
                  <a:lnTo>
                    <a:pt x="0" y="27186"/>
                  </a:lnTo>
                  <a:cubicBezTo>
                    <a:pt x="0" y="19976"/>
                    <a:pt x="2864" y="13061"/>
                    <a:pt x="7963" y="7963"/>
                  </a:cubicBezTo>
                  <a:cubicBezTo>
                    <a:pt x="13061" y="2864"/>
                    <a:pt x="19976" y="0"/>
                    <a:pt x="27186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40000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6317FB2C-8C77-299A-5DD9-D9D3948BBF6D}"/>
                </a:ext>
              </a:extLst>
            </p:cNvPr>
            <p:cNvSpPr txBox="1"/>
            <p:nvPr/>
          </p:nvSpPr>
          <p:spPr>
            <a:xfrm>
              <a:off x="0" y="-66675"/>
              <a:ext cx="2700118" cy="3114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3151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A123784E-DF17-86E0-04EF-10F32774AC72}"/>
              </a:ext>
            </a:extLst>
          </p:cNvPr>
          <p:cNvSpPr txBox="1"/>
          <p:nvPr/>
        </p:nvSpPr>
        <p:spPr>
          <a:xfrm>
            <a:off x="17272181" y="9210675"/>
            <a:ext cx="126638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  <p:pic>
        <p:nvPicPr>
          <p:cNvPr id="28" name="Graphic 27" descr="Bar chart outline">
            <a:extLst>
              <a:ext uri="{FF2B5EF4-FFF2-40B4-BE49-F238E27FC236}">
                <a16:creationId xmlns:a16="http://schemas.microsoft.com/office/drawing/2014/main" id="{B761A45B-A029-1433-6B31-80F04A2583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392" y="2727199"/>
            <a:ext cx="1605985" cy="16059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D7E5C-48C3-43B1-E1CD-088D80E51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7241" y="6003414"/>
            <a:ext cx="14125575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0117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"/>
          <p:cNvSpPr/>
          <p:nvPr/>
        </p:nvSpPr>
        <p:spPr>
          <a:xfrm>
            <a:off x="4803700" y="3467100"/>
            <a:ext cx="12455600" cy="0"/>
          </a:xfrm>
          <a:prstGeom prst="line">
            <a:avLst/>
          </a:prstGeom>
          <a:ln w="19050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28700" y="1028700"/>
            <a:ext cx="5046071" cy="8229600"/>
            <a:chOff x="0" y="0"/>
            <a:chExt cx="519711" cy="84759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519711" cy="847592"/>
            </a:xfrm>
            <a:custGeom>
              <a:avLst/>
              <a:gdLst/>
              <a:ahLst/>
              <a:cxnLst/>
              <a:rect l="l" t="t" r="r" b="b"/>
              <a:pathLst>
                <a:path w="519711" h="847592">
                  <a:moveTo>
                    <a:pt x="0" y="0"/>
                  </a:moveTo>
                  <a:lnTo>
                    <a:pt x="519711" y="0"/>
                  </a:lnTo>
                  <a:lnTo>
                    <a:pt x="519711" y="847592"/>
                  </a:lnTo>
                  <a:lnTo>
                    <a:pt x="0" y="847592"/>
                  </a:lnTo>
                  <a:close/>
                </a:path>
              </a:pathLst>
            </a:custGeom>
            <a:blipFill>
              <a:blip r:embed="rId2"/>
              <a:stretch>
                <a:fillRect l="-128522" r="-32420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6726864" y="1314450"/>
            <a:ext cx="10460450" cy="179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959"/>
              </a:lnSpc>
            </a:pPr>
            <a:r>
              <a:rPr lang="en-US" sz="14100" b="1" spc="-521" dirty="0">
                <a:solidFill>
                  <a:srgbClr val="FFFFFF"/>
                </a:solidFill>
                <a:latin typeface="Antonio Ultra-Bold"/>
                <a:ea typeface="Antonio Ultra-Bold"/>
                <a:cs typeface="Antonio Ultra-Bold"/>
                <a:sym typeface="Antonio Ultra-Bold"/>
              </a:rPr>
              <a:t> Batching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257754" y="9210675"/>
            <a:ext cx="155492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66D271-1F2A-D9A4-EF53-FD3E4EE8170B}"/>
              </a:ext>
            </a:extLst>
          </p:cNvPr>
          <p:cNvSpPr txBox="1"/>
          <p:nvPr/>
        </p:nvSpPr>
        <p:spPr>
          <a:xfrm>
            <a:off x="6459500" y="4000500"/>
            <a:ext cx="10798254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Why Batching?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Improves training efficiency by processing multiple images at once.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Reduces memory load on GPUs.</a:t>
            </a:r>
            <a:endParaRPr lang="ar-EG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ar-EG" sz="32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32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 Size Optimization: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Finding an optimal balance between computational speed and model performance.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61086" y="2435151"/>
            <a:ext cx="2458383" cy="1474285"/>
            <a:chOff x="0" y="0"/>
            <a:chExt cx="1200918" cy="72018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0918" cy="720187"/>
            </a:xfrm>
            <a:custGeom>
              <a:avLst/>
              <a:gdLst/>
              <a:ahLst/>
              <a:cxnLst/>
              <a:rect l="l" t="t" r="r" b="b"/>
              <a:pathLst>
                <a:path w="1200918" h="720187">
                  <a:moveTo>
                    <a:pt x="203200" y="0"/>
                  </a:moveTo>
                  <a:lnTo>
                    <a:pt x="1200918" y="0"/>
                  </a:lnTo>
                  <a:lnTo>
                    <a:pt x="997718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gradFill>
              <a:gsLst>
                <a:gs pos="0">
                  <a:srgbClr val="C00000"/>
                </a:gs>
                <a:gs pos="100000">
                  <a:srgbClr val="DC2F02">
                    <a:alpha val="0"/>
                  </a:srgbClr>
                </a:gs>
              </a:gsLst>
              <a:lin ang="0" scaled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1600" y="-28575"/>
              <a:ext cx="997718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499077" y="2435151"/>
            <a:ext cx="2458383" cy="1474285"/>
            <a:chOff x="0" y="0"/>
            <a:chExt cx="1200918" cy="72018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00918" cy="720187"/>
            </a:xfrm>
            <a:custGeom>
              <a:avLst/>
              <a:gdLst/>
              <a:ahLst/>
              <a:cxnLst/>
              <a:rect l="l" t="t" r="r" b="b"/>
              <a:pathLst>
                <a:path w="1200918" h="720187">
                  <a:moveTo>
                    <a:pt x="203200" y="0"/>
                  </a:moveTo>
                  <a:lnTo>
                    <a:pt x="1200918" y="0"/>
                  </a:lnTo>
                  <a:lnTo>
                    <a:pt x="997718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997718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4328645" y="2435151"/>
            <a:ext cx="2458383" cy="1474285"/>
            <a:chOff x="0" y="0"/>
            <a:chExt cx="1200918" cy="72018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00918" cy="720187"/>
            </a:xfrm>
            <a:custGeom>
              <a:avLst/>
              <a:gdLst/>
              <a:ahLst/>
              <a:cxnLst/>
              <a:rect l="l" t="t" r="r" b="b"/>
              <a:pathLst>
                <a:path w="1200918" h="720187">
                  <a:moveTo>
                    <a:pt x="203200" y="0"/>
                  </a:moveTo>
                  <a:lnTo>
                    <a:pt x="1200918" y="0"/>
                  </a:lnTo>
                  <a:lnTo>
                    <a:pt x="997718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997718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666636" y="2435151"/>
            <a:ext cx="2458383" cy="1474285"/>
            <a:chOff x="0" y="0"/>
            <a:chExt cx="1200918" cy="720187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200918" cy="720187"/>
            </a:xfrm>
            <a:custGeom>
              <a:avLst/>
              <a:gdLst/>
              <a:ahLst/>
              <a:cxnLst/>
              <a:rect l="l" t="t" r="r" b="b"/>
              <a:pathLst>
                <a:path w="1200918" h="720187">
                  <a:moveTo>
                    <a:pt x="203200" y="0"/>
                  </a:moveTo>
                  <a:lnTo>
                    <a:pt x="1200918" y="0"/>
                  </a:lnTo>
                  <a:lnTo>
                    <a:pt x="997718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01600" y="-28575"/>
              <a:ext cx="997718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347194" y="2558687"/>
            <a:ext cx="4147960" cy="4970605"/>
            <a:chOff x="0" y="0"/>
            <a:chExt cx="600994" cy="7201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00994" cy="720187"/>
            </a:xfrm>
            <a:custGeom>
              <a:avLst/>
              <a:gdLst/>
              <a:ahLst/>
              <a:cxnLst/>
              <a:rect l="l" t="t" r="r" b="b"/>
              <a:pathLst>
                <a:path w="600994" h="720187">
                  <a:moveTo>
                    <a:pt x="203200" y="0"/>
                  </a:moveTo>
                  <a:lnTo>
                    <a:pt x="600994" y="0"/>
                  </a:lnTo>
                  <a:lnTo>
                    <a:pt x="397794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l="-2797" r="-6653" b="-3760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516913" y="2558687"/>
            <a:ext cx="4147960" cy="4970605"/>
            <a:chOff x="0" y="0"/>
            <a:chExt cx="600994" cy="720187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00994" cy="720187"/>
            </a:xfrm>
            <a:custGeom>
              <a:avLst/>
              <a:gdLst/>
              <a:ahLst/>
              <a:cxnLst/>
              <a:rect l="l" t="t" r="r" b="b"/>
              <a:pathLst>
                <a:path w="600994" h="720187">
                  <a:moveTo>
                    <a:pt x="203200" y="0"/>
                  </a:moveTo>
                  <a:lnTo>
                    <a:pt x="600994" y="0"/>
                  </a:lnTo>
                  <a:lnTo>
                    <a:pt x="397794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24239" r="-53547" b="-85454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" name="Group 18"/>
          <p:cNvGrpSpPr>
            <a:grpSpLocks/>
          </p:cNvGrpSpPr>
          <p:nvPr/>
        </p:nvGrpSpPr>
        <p:grpSpPr>
          <a:xfrm>
            <a:off x="6686633" y="2558686"/>
            <a:ext cx="4151376" cy="4996482"/>
            <a:chOff x="0" y="0"/>
            <a:chExt cx="600994" cy="720187"/>
          </a:xfrm>
        </p:grpSpPr>
        <p:sp>
          <p:nvSpPr>
            <p:cNvPr id="19" name="Freeform 19"/>
            <p:cNvSpPr>
              <a:spLocks/>
            </p:cNvSpPr>
            <p:nvPr/>
          </p:nvSpPr>
          <p:spPr>
            <a:xfrm flipH="1">
              <a:off x="0" y="0"/>
              <a:ext cx="600994" cy="720187"/>
            </a:xfrm>
            <a:custGeom>
              <a:avLst/>
              <a:gdLst/>
              <a:ahLst/>
              <a:cxnLst/>
              <a:rect l="l" t="t" r="r" b="b"/>
              <a:pathLst>
                <a:path w="600994" h="720187">
                  <a:moveTo>
                    <a:pt x="397794" y="0"/>
                  </a:moveTo>
                  <a:lnTo>
                    <a:pt x="0" y="0"/>
                  </a:lnTo>
                  <a:lnTo>
                    <a:pt x="203200" y="720187"/>
                  </a:lnTo>
                  <a:lnTo>
                    <a:pt x="600994" y="720187"/>
                  </a:lnTo>
                  <a:lnTo>
                    <a:pt x="397794" y="0"/>
                  </a:ln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contrast="-2000"/>
                        </a14:imgEffect>
                      </a14:imgLayer>
                    </a14:imgProps>
                  </a:ext>
                </a:extLst>
              </a:blip>
              <a:stretch>
                <a:fillRect l="-9541" r="-9541" b="-26995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9856353" y="2558687"/>
            <a:ext cx="4147960" cy="4970605"/>
            <a:chOff x="0" y="0"/>
            <a:chExt cx="600994" cy="720187"/>
          </a:xfrm>
        </p:grpSpPr>
        <p:sp>
          <p:nvSpPr>
            <p:cNvPr id="21" name="Freeform 21"/>
            <p:cNvSpPr/>
            <p:nvPr/>
          </p:nvSpPr>
          <p:spPr>
            <a:xfrm flipH="1">
              <a:off x="0" y="0"/>
              <a:ext cx="600994" cy="720187"/>
            </a:xfrm>
            <a:custGeom>
              <a:avLst/>
              <a:gdLst/>
              <a:ahLst/>
              <a:cxnLst/>
              <a:rect l="l" t="t" r="r" b="b"/>
              <a:pathLst>
                <a:path w="600994" h="720187">
                  <a:moveTo>
                    <a:pt x="397794" y="0"/>
                  </a:moveTo>
                  <a:lnTo>
                    <a:pt x="0" y="0"/>
                  </a:lnTo>
                  <a:lnTo>
                    <a:pt x="203200" y="720187"/>
                  </a:lnTo>
                  <a:lnTo>
                    <a:pt x="600994" y="720187"/>
                  </a:lnTo>
                  <a:lnTo>
                    <a:pt x="397794" y="0"/>
                  </a:lnTo>
                  <a:close/>
                </a:path>
              </a:pathLst>
            </a:custGeom>
            <a:blipFill>
              <a:blip r:embed="rId6"/>
              <a:stretch>
                <a:fillRect l="-17694" t="-15976" r="-5352" b="-3814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57115" y="7824006"/>
            <a:ext cx="2840084" cy="876709"/>
            <a:chOff x="0" y="0"/>
            <a:chExt cx="2333033" cy="72018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6533187" y="7824006"/>
            <a:ext cx="2840084" cy="876709"/>
            <a:chOff x="0" y="0"/>
            <a:chExt cx="2333033" cy="72018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394925" y="7824006"/>
            <a:ext cx="2840084" cy="876709"/>
            <a:chOff x="0" y="0"/>
            <a:chExt cx="2333033" cy="7201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3581627" y="7976406"/>
            <a:ext cx="2840084" cy="876709"/>
            <a:chOff x="0" y="0"/>
            <a:chExt cx="2333033" cy="720187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0" y="7932110"/>
            <a:ext cx="2840084" cy="876709"/>
            <a:chOff x="0" y="0"/>
            <a:chExt cx="2333033" cy="720187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000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6" name="TextBox 36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6376073" y="7932110"/>
            <a:ext cx="2840084" cy="876709"/>
            <a:chOff x="0" y="0"/>
            <a:chExt cx="2333033" cy="720187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000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9" name="TextBox 39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0" name="Group 40"/>
          <p:cNvGrpSpPr/>
          <p:nvPr/>
        </p:nvGrpSpPr>
        <p:grpSpPr>
          <a:xfrm>
            <a:off x="3237810" y="7932110"/>
            <a:ext cx="2840084" cy="876709"/>
            <a:chOff x="0" y="0"/>
            <a:chExt cx="2333033" cy="720187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000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3369339" y="8084510"/>
            <a:ext cx="2840084" cy="876709"/>
            <a:chOff x="0" y="0"/>
            <a:chExt cx="2333033" cy="720187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000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46" name="Group 46"/>
          <p:cNvGrpSpPr/>
          <p:nvPr/>
        </p:nvGrpSpPr>
        <p:grpSpPr>
          <a:xfrm>
            <a:off x="16209423" y="8198450"/>
            <a:ext cx="2273211" cy="3141222"/>
            <a:chOff x="0" y="0"/>
            <a:chExt cx="3030949" cy="4188296"/>
          </a:xfrm>
        </p:grpSpPr>
        <p:grpSp>
          <p:nvGrpSpPr>
            <p:cNvPr id="47" name="Group 47"/>
            <p:cNvGrpSpPr/>
            <p:nvPr/>
          </p:nvGrpSpPr>
          <p:grpSpPr>
            <a:xfrm>
              <a:off x="631987" y="932112"/>
              <a:ext cx="2398962" cy="3256184"/>
              <a:chOff x="0" y="0"/>
              <a:chExt cx="449117" cy="609600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0000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9" name="TextBox 49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0" name="Group 50"/>
            <p:cNvGrpSpPr/>
            <p:nvPr/>
          </p:nvGrpSpPr>
          <p:grpSpPr>
            <a:xfrm>
              <a:off x="416071" y="490097"/>
              <a:ext cx="2398962" cy="3256184"/>
              <a:chOff x="0" y="0"/>
              <a:chExt cx="449117" cy="6096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53" name="Group 53"/>
            <p:cNvGrpSpPr/>
            <p:nvPr/>
          </p:nvGrpSpPr>
          <p:grpSpPr>
            <a:xfrm>
              <a:off x="0" y="0"/>
              <a:ext cx="2662726" cy="3614200"/>
              <a:chOff x="0" y="0"/>
              <a:chExt cx="449117" cy="6096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C00000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55" name="TextBox 55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56" name="Group 56"/>
          <p:cNvGrpSpPr/>
          <p:nvPr/>
        </p:nvGrpSpPr>
        <p:grpSpPr>
          <a:xfrm>
            <a:off x="14426416" y="2435151"/>
            <a:ext cx="2458383" cy="1474285"/>
            <a:chOff x="0" y="0"/>
            <a:chExt cx="1200918" cy="72018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1200918" cy="720187"/>
            </a:xfrm>
            <a:custGeom>
              <a:avLst/>
              <a:gdLst/>
              <a:ahLst/>
              <a:cxnLst/>
              <a:rect l="l" t="t" r="r" b="b"/>
              <a:pathLst>
                <a:path w="1200918" h="720187">
                  <a:moveTo>
                    <a:pt x="203200" y="0"/>
                  </a:moveTo>
                  <a:lnTo>
                    <a:pt x="1200918" y="0"/>
                  </a:lnTo>
                  <a:lnTo>
                    <a:pt x="997718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/>
                </a:gs>
                <a:gs pos="100000">
                  <a:srgbClr val="DC2F02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01600" y="-28575"/>
              <a:ext cx="997718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9" name="Group 59"/>
          <p:cNvGrpSpPr/>
          <p:nvPr/>
        </p:nvGrpSpPr>
        <p:grpSpPr>
          <a:xfrm>
            <a:off x="13581627" y="2666229"/>
            <a:ext cx="4147960" cy="4970605"/>
            <a:chOff x="0" y="0"/>
            <a:chExt cx="600994" cy="720187"/>
          </a:xfrm>
        </p:grpSpPr>
        <p:sp>
          <p:nvSpPr>
            <p:cNvPr id="60" name="Freeform 60"/>
            <p:cNvSpPr/>
            <p:nvPr/>
          </p:nvSpPr>
          <p:spPr>
            <a:xfrm flipH="1">
              <a:off x="0" y="0"/>
              <a:ext cx="600994" cy="720187"/>
            </a:xfrm>
            <a:custGeom>
              <a:avLst/>
              <a:gdLst/>
              <a:ahLst/>
              <a:cxnLst/>
              <a:rect l="l" t="t" r="r" b="b"/>
              <a:pathLst>
                <a:path w="600994" h="720187">
                  <a:moveTo>
                    <a:pt x="397794" y="0"/>
                  </a:moveTo>
                  <a:lnTo>
                    <a:pt x="0" y="0"/>
                  </a:lnTo>
                  <a:lnTo>
                    <a:pt x="203200" y="720187"/>
                  </a:lnTo>
                  <a:lnTo>
                    <a:pt x="600994" y="720187"/>
                  </a:lnTo>
                  <a:lnTo>
                    <a:pt x="397794" y="0"/>
                  </a:lnTo>
                  <a:close/>
                </a:path>
              </a:pathLst>
            </a:custGeom>
            <a:blipFill>
              <a:blip r:embed="rId6"/>
              <a:stretch>
                <a:fillRect l="-17694" t="-15976" r="-5352" b="-38143"/>
              </a:stretch>
            </a:blipFill>
            <a:ln cap="sq">
              <a:noFill/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1" name="Group 61"/>
          <p:cNvGrpSpPr/>
          <p:nvPr/>
        </p:nvGrpSpPr>
        <p:grpSpPr>
          <a:xfrm>
            <a:off x="9923397" y="7976406"/>
            <a:ext cx="2840084" cy="876709"/>
            <a:chOff x="0" y="0"/>
            <a:chExt cx="2333033" cy="720187"/>
          </a:xfrm>
        </p:grpSpPr>
        <p:sp>
          <p:nvSpPr>
            <p:cNvPr id="62" name="Freeform 62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gradFill>
                <a:gsLst>
                  <a:gs pos="0">
                    <a:srgbClr val="F5F3F4">
                      <a:alpha val="100000"/>
                    </a:srgbClr>
                  </a:gs>
                  <a:gs pos="100000">
                    <a:srgbClr val="F5F3F4">
                      <a:alpha val="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3" name="TextBox 63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4" name="Group 64"/>
          <p:cNvGrpSpPr/>
          <p:nvPr/>
        </p:nvGrpSpPr>
        <p:grpSpPr>
          <a:xfrm>
            <a:off x="9766282" y="8084510"/>
            <a:ext cx="2840084" cy="876709"/>
            <a:chOff x="0" y="0"/>
            <a:chExt cx="2333033" cy="720187"/>
          </a:xfrm>
        </p:grpSpPr>
        <p:sp>
          <p:nvSpPr>
            <p:cNvPr id="65" name="Freeform 65"/>
            <p:cNvSpPr/>
            <p:nvPr/>
          </p:nvSpPr>
          <p:spPr>
            <a:xfrm>
              <a:off x="0" y="0"/>
              <a:ext cx="2333033" cy="720187"/>
            </a:xfrm>
            <a:custGeom>
              <a:avLst/>
              <a:gdLst/>
              <a:ahLst/>
              <a:cxnLst/>
              <a:rect l="l" t="t" r="r" b="b"/>
              <a:pathLst>
                <a:path w="2333033" h="720187">
                  <a:moveTo>
                    <a:pt x="203200" y="0"/>
                  </a:moveTo>
                  <a:lnTo>
                    <a:pt x="2333033" y="0"/>
                  </a:lnTo>
                  <a:lnTo>
                    <a:pt x="2129833" y="720187"/>
                  </a:lnTo>
                  <a:lnTo>
                    <a:pt x="0" y="72018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C00000">
                <a:alpha val="60000"/>
              </a:srgbClr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101600" y="-28575"/>
              <a:ext cx="2129833" cy="7487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0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7" name="TextBox 67"/>
          <p:cNvSpPr txBox="1"/>
          <p:nvPr/>
        </p:nvSpPr>
        <p:spPr>
          <a:xfrm>
            <a:off x="6889739" y="974717"/>
            <a:ext cx="5695897" cy="948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00"/>
              </a:lnSpc>
            </a:pPr>
            <a:r>
              <a:rPr lang="en-US" sz="7400" b="1" i="1" dirty="0">
                <a:ln w="6600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Ubuntu Bold Italics"/>
                <a:ea typeface="Ubuntu Bold Italics"/>
                <a:cs typeface="Ubuntu Bold Italics"/>
                <a:sym typeface="Ubuntu Bold Italics"/>
              </a:rPr>
              <a:t>OUR TEAM</a:t>
            </a:r>
          </a:p>
        </p:txBody>
      </p:sp>
      <p:sp>
        <p:nvSpPr>
          <p:cNvPr id="68" name="TextBox 68"/>
          <p:cNvSpPr txBox="1"/>
          <p:nvPr/>
        </p:nvSpPr>
        <p:spPr>
          <a:xfrm>
            <a:off x="17264968" y="9210675"/>
            <a:ext cx="141064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chemeClr val="bg1"/>
                </a:solidFill>
                <a:latin typeface="Canva Sans"/>
                <a:ea typeface="Canva Sans"/>
                <a:cs typeface="Canva Sans"/>
                <a:sym typeface="Canva Sans"/>
              </a:rPr>
              <a:t>2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D9C962C9-1945-3BF0-2EE1-1B85FF5E58AC}"/>
              </a:ext>
            </a:extLst>
          </p:cNvPr>
          <p:cNvPicPr preferRelativeResize="0"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0" b="10290"/>
          <a:stretch/>
        </p:blipFill>
        <p:spPr>
          <a:xfrm>
            <a:off x="3488515" y="2556810"/>
            <a:ext cx="4218280" cy="4970607"/>
          </a:xfrm>
          <a:prstGeom prst="parallelogram">
            <a:avLst>
              <a:gd name="adj" fmla="val 33120"/>
            </a:avLst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D5C584CA-3E32-EA8B-F576-72A273D0F218}"/>
              </a:ext>
            </a:extLst>
          </p:cNvPr>
          <p:cNvPicPr preferRelativeResize="0">
            <a:picLocks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6000"/>
                    </a14:imgEffect>
                  </a14:imgLayer>
                </a14:imgProps>
              </a:ext>
            </a:extLst>
          </a:blip>
          <a:srcRect l="11600" r="5915"/>
          <a:stretch/>
        </p:blipFill>
        <p:spPr>
          <a:xfrm>
            <a:off x="6675280" y="2556810"/>
            <a:ext cx="4128487" cy="4985132"/>
          </a:xfrm>
          <a:prstGeom prst="parallelogram">
            <a:avLst>
              <a:gd name="adj" fmla="val 33120"/>
            </a:avLst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054A7BC-4073-186A-C890-7AB328947023}"/>
              </a:ext>
            </a:extLst>
          </p:cNvPr>
          <p:cNvPicPr preferRelativeResize="0"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5" b="10095"/>
          <a:stretch/>
        </p:blipFill>
        <p:spPr>
          <a:xfrm>
            <a:off x="9856886" y="2558685"/>
            <a:ext cx="4218280" cy="4970607"/>
          </a:xfrm>
          <a:prstGeom prst="parallelogram">
            <a:avLst>
              <a:gd name="adj" fmla="val 33120"/>
            </a:avLst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04BBD928-9673-2CE7-F8BB-B4A10E05B632}"/>
              </a:ext>
            </a:extLst>
          </p:cNvPr>
          <p:cNvPicPr preferRelativeResize="0">
            <a:picLocks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32" b="12132"/>
          <a:stretch/>
        </p:blipFill>
        <p:spPr>
          <a:xfrm>
            <a:off x="13546467" y="2649765"/>
            <a:ext cx="4218280" cy="4970607"/>
          </a:xfrm>
          <a:prstGeom prst="parallelogram">
            <a:avLst>
              <a:gd name="adj" fmla="val 33120"/>
            </a:avLst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49586A88-A2FD-BD6E-FF0A-F605CCAEACFC}"/>
              </a:ext>
            </a:extLst>
          </p:cNvPr>
          <p:cNvPicPr preferRelativeResize="0">
            <a:picLocks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" b="262"/>
          <a:stretch/>
        </p:blipFill>
        <p:spPr>
          <a:xfrm>
            <a:off x="305063" y="2572597"/>
            <a:ext cx="4218280" cy="4970607"/>
          </a:xfrm>
          <a:prstGeom prst="parallelogram">
            <a:avLst>
              <a:gd name="adj" fmla="val 33120"/>
            </a:avLst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5FF5F304-D2AD-FCCB-7A79-FF518A788AB9}"/>
              </a:ext>
            </a:extLst>
          </p:cNvPr>
          <p:cNvSpPr txBox="1"/>
          <p:nvPr/>
        </p:nvSpPr>
        <p:spPr>
          <a:xfrm>
            <a:off x="374326" y="7988620"/>
            <a:ext cx="251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Michael George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38DBECE6-099A-B46E-FD47-0B61B5E53D1C}"/>
              </a:ext>
            </a:extLst>
          </p:cNvPr>
          <p:cNvSpPr txBox="1"/>
          <p:nvPr/>
        </p:nvSpPr>
        <p:spPr>
          <a:xfrm>
            <a:off x="10138342" y="8244968"/>
            <a:ext cx="251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Gracie Medhat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B7C986B-5136-C6E1-9E5F-42E47E32F1AA}"/>
              </a:ext>
            </a:extLst>
          </p:cNvPr>
          <p:cNvSpPr txBox="1"/>
          <p:nvPr/>
        </p:nvSpPr>
        <p:spPr>
          <a:xfrm>
            <a:off x="6744974" y="8057035"/>
            <a:ext cx="251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Nourhan Sameh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6818D74-B57D-4CEB-D15C-329B553F06D2}"/>
              </a:ext>
            </a:extLst>
          </p:cNvPr>
          <p:cNvSpPr txBox="1"/>
          <p:nvPr/>
        </p:nvSpPr>
        <p:spPr>
          <a:xfrm>
            <a:off x="3565829" y="8097756"/>
            <a:ext cx="251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Samaa Osama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FF6F306B-3CF9-A81A-AB09-B1079D0401A0}"/>
              </a:ext>
            </a:extLst>
          </p:cNvPr>
          <p:cNvSpPr txBox="1"/>
          <p:nvPr/>
        </p:nvSpPr>
        <p:spPr>
          <a:xfrm>
            <a:off x="13711555" y="8219452"/>
            <a:ext cx="2513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Rahma Hassan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7868556" cy="10287000"/>
            <a:chOff x="0" y="0"/>
            <a:chExt cx="867397" cy="11339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67397" cy="1133996"/>
            </a:xfrm>
            <a:custGeom>
              <a:avLst/>
              <a:gdLst/>
              <a:ahLst/>
              <a:cxnLst/>
              <a:rect l="l" t="t" r="r" b="b"/>
              <a:pathLst>
                <a:path w="867397" h="1133996">
                  <a:moveTo>
                    <a:pt x="0" y="0"/>
                  </a:moveTo>
                  <a:lnTo>
                    <a:pt x="867397" y="0"/>
                  </a:lnTo>
                  <a:lnTo>
                    <a:pt x="867397" y="1133996"/>
                  </a:lnTo>
                  <a:lnTo>
                    <a:pt x="0" y="1133996"/>
                  </a:lnTo>
                  <a:close/>
                </a:path>
              </a:pathLst>
            </a:custGeom>
            <a:blipFill>
              <a:blip r:embed="rId2"/>
              <a:stretch>
                <a:fillRect l="-48051" r="-48051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370802" y="5637833"/>
            <a:ext cx="6753124" cy="3008707"/>
            <a:chOff x="0" y="0"/>
            <a:chExt cx="1900374" cy="84667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00374" cy="846670"/>
            </a:xfrm>
            <a:custGeom>
              <a:avLst/>
              <a:gdLst/>
              <a:ahLst/>
              <a:cxnLst/>
              <a:rect l="l" t="t" r="r" b="b"/>
              <a:pathLst>
                <a:path w="1900374" h="846670">
                  <a:moveTo>
                    <a:pt x="203200" y="0"/>
                  </a:moveTo>
                  <a:lnTo>
                    <a:pt x="1900374" y="0"/>
                  </a:lnTo>
                  <a:lnTo>
                    <a:pt x="1697174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51000">
                  <a:srgbClr val="C00000"/>
                </a:gs>
                <a:gs pos="0">
                  <a:srgbClr val="D1021D">
                    <a:alpha val="80000"/>
                  </a:srgbClr>
                </a:gs>
                <a:gs pos="100000">
                  <a:srgbClr val="C00000"/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01600" y="-28575"/>
              <a:ext cx="1697174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0506176" y="5637833"/>
            <a:ext cx="6753124" cy="3008707"/>
            <a:chOff x="0" y="0"/>
            <a:chExt cx="1900374" cy="84667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00374" cy="846670"/>
            </a:xfrm>
            <a:custGeom>
              <a:avLst/>
              <a:gdLst/>
              <a:ahLst/>
              <a:cxnLst/>
              <a:rect l="l" t="t" r="r" b="b"/>
              <a:pathLst>
                <a:path w="1900374" h="846670">
                  <a:moveTo>
                    <a:pt x="203200" y="0"/>
                  </a:moveTo>
                  <a:lnTo>
                    <a:pt x="1900374" y="0"/>
                  </a:lnTo>
                  <a:lnTo>
                    <a:pt x="1697174" y="846670"/>
                  </a:lnTo>
                  <a:lnTo>
                    <a:pt x="0" y="84667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>
                    <a:alpha val="80000"/>
                  </a:srgbClr>
                </a:gs>
                <a:gs pos="100000">
                  <a:srgbClr val="D1021D"/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1697174" cy="8752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144000" y="2182237"/>
            <a:ext cx="5419006" cy="241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12000" b="1" dirty="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 Structure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403219" y="6104731"/>
            <a:ext cx="4867630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3000" b="1" spc="-13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CNN-based Architecture: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853503" y="6104730"/>
            <a:ext cx="3655875" cy="4103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4"/>
              </a:lnSpc>
              <a:spcBef>
                <a:spcPct val="0"/>
              </a:spcBef>
            </a:pPr>
            <a:r>
              <a:rPr lang="en-US" sz="3000" b="1" spc="-137" dirty="0">
                <a:solidFill>
                  <a:srgbClr val="FFFFFF"/>
                </a:solidFill>
                <a:latin typeface="Open Sauce Bold"/>
                <a:ea typeface="Open Sauce Bold"/>
                <a:cs typeface="Open Sauce Bold"/>
                <a:sym typeface="Open Sauce Bold"/>
              </a:rPr>
              <a:t>Key Components:</a:t>
            </a:r>
          </a:p>
        </p:txBody>
      </p:sp>
      <p:sp>
        <p:nvSpPr>
          <p:cNvPr id="21" name="Freeform 21"/>
          <p:cNvSpPr/>
          <p:nvPr/>
        </p:nvSpPr>
        <p:spPr>
          <a:xfrm>
            <a:off x="14353608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TextBox 22"/>
          <p:cNvSpPr txBox="1"/>
          <p:nvPr/>
        </p:nvSpPr>
        <p:spPr>
          <a:xfrm>
            <a:off x="17252946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FD80B-30EC-21C1-41D4-8CB139BC182C}"/>
              </a:ext>
            </a:extLst>
          </p:cNvPr>
          <p:cNvSpPr txBox="1"/>
          <p:nvPr/>
        </p:nvSpPr>
        <p:spPr>
          <a:xfrm>
            <a:off x="8961120" y="4686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D847547-C265-FEC8-F0AC-CB458E3F1E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084" y="6663608"/>
            <a:ext cx="5651482" cy="957155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A278F96-C95A-A3B2-866B-D2D5B7F7DB20}"/>
              </a:ext>
            </a:extLst>
          </p:cNvPr>
          <p:cNvSpPr txBox="1"/>
          <p:nvPr/>
        </p:nvSpPr>
        <p:spPr>
          <a:xfrm>
            <a:off x="148590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397EAD-8A29-B081-C7D5-B7DF7AF1D4A2}"/>
              </a:ext>
            </a:extLst>
          </p:cNvPr>
          <p:cNvSpPr txBox="1"/>
          <p:nvPr/>
        </p:nvSpPr>
        <p:spPr>
          <a:xfrm>
            <a:off x="11278940" y="6663608"/>
            <a:ext cx="423043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ELU activation function to introduce non-linearity.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Output  layer predicting steering angles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41A34B-3150-7523-11E1-EC0BBB3E4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>
            <a:extLst>
              <a:ext uri="{FF2B5EF4-FFF2-40B4-BE49-F238E27FC236}">
                <a16:creationId xmlns:a16="http://schemas.microsoft.com/office/drawing/2014/main" id="{22805E1C-1D07-5582-409B-0154300E2FB4}"/>
              </a:ext>
            </a:extLst>
          </p:cNvPr>
          <p:cNvSpPr/>
          <p:nvPr/>
        </p:nvSpPr>
        <p:spPr>
          <a:xfrm>
            <a:off x="14353608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F140B4A-E16D-C627-4BC9-F90F514378C9}"/>
              </a:ext>
            </a:extLst>
          </p:cNvPr>
          <p:cNvSpPr txBox="1"/>
          <p:nvPr/>
        </p:nvSpPr>
        <p:spPr>
          <a:xfrm>
            <a:off x="17252946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C3D92DA-0F45-DDCC-D7A8-E7176FEA4EFA}"/>
              </a:ext>
            </a:extLst>
          </p:cNvPr>
          <p:cNvSpPr txBox="1"/>
          <p:nvPr/>
        </p:nvSpPr>
        <p:spPr>
          <a:xfrm>
            <a:off x="8961120" y="4686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6550A78-717F-F777-C7A4-1174F0619E35}"/>
              </a:ext>
            </a:extLst>
          </p:cNvPr>
          <p:cNvSpPr txBox="1"/>
          <p:nvPr/>
        </p:nvSpPr>
        <p:spPr>
          <a:xfrm>
            <a:off x="148590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BC716B-AD32-D0F6-430C-DE53167BD8A9}"/>
              </a:ext>
            </a:extLst>
          </p:cNvPr>
          <p:cNvSpPr txBox="1"/>
          <p:nvPr/>
        </p:nvSpPr>
        <p:spPr>
          <a:xfrm>
            <a:off x="762000" y="964853"/>
            <a:ext cx="5419006" cy="241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12000" b="1" dirty="0">
                <a:solidFill>
                  <a:srgbClr val="FFFFFF"/>
                </a:solidFill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 Structure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261ACAE-C278-36B4-E9A3-ABBA8340944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233"/>
          <a:stretch/>
        </p:blipFill>
        <p:spPr>
          <a:xfrm>
            <a:off x="7239000" y="800100"/>
            <a:ext cx="9538179" cy="67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747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0C36DB4-C3CB-B06B-B12D-C7B638FF2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>
            <a:extLst>
              <a:ext uri="{FF2B5EF4-FFF2-40B4-BE49-F238E27FC236}">
                <a16:creationId xmlns:a16="http://schemas.microsoft.com/office/drawing/2014/main" id="{36B6CAE5-6EBB-C737-5A6D-FEACFB7B7193}"/>
              </a:ext>
            </a:extLst>
          </p:cNvPr>
          <p:cNvSpPr/>
          <p:nvPr/>
        </p:nvSpPr>
        <p:spPr>
          <a:xfrm>
            <a:off x="14353608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84EF1155-B3E9-F4AA-2847-123E177E23B1}"/>
              </a:ext>
            </a:extLst>
          </p:cNvPr>
          <p:cNvSpPr txBox="1"/>
          <p:nvPr/>
        </p:nvSpPr>
        <p:spPr>
          <a:xfrm>
            <a:off x="17252946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345585-A1BB-9058-31D4-5E8618A6FD91}"/>
              </a:ext>
            </a:extLst>
          </p:cNvPr>
          <p:cNvSpPr txBox="1"/>
          <p:nvPr/>
        </p:nvSpPr>
        <p:spPr>
          <a:xfrm>
            <a:off x="8961120" y="4686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3E02711-742C-FA7A-0A85-459C03B473DB}"/>
              </a:ext>
            </a:extLst>
          </p:cNvPr>
          <p:cNvSpPr txBox="1"/>
          <p:nvPr/>
        </p:nvSpPr>
        <p:spPr>
          <a:xfrm>
            <a:off x="148590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62741A-D31A-7EC2-98EF-52F32ECC9636}"/>
              </a:ext>
            </a:extLst>
          </p:cNvPr>
          <p:cNvSpPr txBox="1"/>
          <p:nvPr/>
        </p:nvSpPr>
        <p:spPr>
          <a:xfrm>
            <a:off x="762000" y="964853"/>
            <a:ext cx="5419006" cy="241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 Structure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F1EAC2-E7FA-EDCB-1885-541FB669F6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2" b="9442"/>
          <a:stretch/>
        </p:blipFill>
        <p:spPr>
          <a:xfrm>
            <a:off x="7239000" y="800100"/>
            <a:ext cx="9538179" cy="67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2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305569" y="2076598"/>
            <a:ext cx="7083339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6600" b="1" i="1" dirty="0">
                <a:solidFill>
                  <a:srgbClr val="D1021D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Training Process: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31032" y="6248840"/>
            <a:ext cx="7028267" cy="94897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6600" b="1" i="1" dirty="0">
                <a:solidFill>
                  <a:srgbClr val="D1021D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Results Analysis: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092181" y="913593"/>
            <a:ext cx="5205677" cy="5157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4479"/>
              </a:lnSpc>
              <a:spcBef>
                <a:spcPct val="0"/>
              </a:spcBef>
            </a:pPr>
            <a:r>
              <a:rPr lang="en-US" sz="3199" b="1" i="1" dirty="0">
                <a:solidFill>
                  <a:srgbClr val="D1021D"/>
                </a:solidFill>
                <a:latin typeface="Ubuntu Bold Italics"/>
                <a:ea typeface="Ubuntu Bold Italics"/>
                <a:cs typeface="Ubuntu Bold Italics"/>
                <a:sym typeface="Ubuntu Bold Italics"/>
              </a:rPr>
              <a:t>Training and Results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7297858" y="7260078"/>
            <a:ext cx="1969967" cy="2722186"/>
            <a:chOff x="0" y="0"/>
            <a:chExt cx="2626623" cy="3629581"/>
          </a:xfrm>
        </p:grpSpPr>
        <p:grpSp>
          <p:nvGrpSpPr>
            <p:cNvPr id="9" name="Group 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1021D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1021D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8" name="Group 18"/>
          <p:cNvGrpSpPr/>
          <p:nvPr/>
        </p:nvGrpSpPr>
        <p:grpSpPr>
          <a:xfrm>
            <a:off x="15117708" y="2830786"/>
            <a:ext cx="1969967" cy="2722186"/>
            <a:chOff x="0" y="0"/>
            <a:chExt cx="2626623" cy="3629581"/>
          </a:xfrm>
        </p:grpSpPr>
        <p:grpSp>
          <p:nvGrpSpPr>
            <p:cNvPr id="19" name="Group 1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1021D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2" name="Group 2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1021D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28" name="Group 28"/>
          <p:cNvGrpSpPr/>
          <p:nvPr/>
        </p:nvGrpSpPr>
        <p:grpSpPr>
          <a:xfrm>
            <a:off x="9217474" y="850155"/>
            <a:ext cx="1969967" cy="2722186"/>
            <a:chOff x="0" y="0"/>
            <a:chExt cx="2626623" cy="3629581"/>
          </a:xfrm>
        </p:grpSpPr>
        <p:grpSp>
          <p:nvGrpSpPr>
            <p:cNvPr id="29" name="Group 2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2" name="Group 3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1021D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8" name="Group 38"/>
          <p:cNvGrpSpPr/>
          <p:nvPr/>
        </p:nvGrpSpPr>
        <p:grpSpPr>
          <a:xfrm>
            <a:off x="1611139" y="5229225"/>
            <a:ext cx="1969967" cy="2722186"/>
            <a:chOff x="0" y="0"/>
            <a:chExt cx="2626623" cy="3629581"/>
          </a:xfrm>
        </p:grpSpPr>
        <p:grpSp>
          <p:nvGrpSpPr>
            <p:cNvPr id="39" name="Group 39"/>
            <p:cNvGrpSpPr/>
            <p:nvPr/>
          </p:nvGrpSpPr>
          <p:grpSpPr>
            <a:xfrm>
              <a:off x="547681" y="807769"/>
              <a:ext cx="2078942" cy="2821812"/>
              <a:chOff x="0" y="0"/>
              <a:chExt cx="449117" cy="609600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" name="TextBox 41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360567" y="424718"/>
              <a:ext cx="2078942" cy="2821812"/>
              <a:chOff x="0" y="0"/>
              <a:chExt cx="449117" cy="609600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4" name="TextBox 4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0" y="0"/>
              <a:ext cx="2307521" cy="3132069"/>
              <a:chOff x="0" y="0"/>
              <a:chExt cx="449117" cy="6096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1021D"/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48" name="Group 48"/>
          <p:cNvGrpSpPr/>
          <p:nvPr/>
        </p:nvGrpSpPr>
        <p:grpSpPr>
          <a:xfrm>
            <a:off x="8824160" y="1002762"/>
            <a:ext cx="8435140" cy="3941547"/>
            <a:chOff x="0" y="0"/>
            <a:chExt cx="1304579" cy="609600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42571" b="-28632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0" name="Group 50"/>
          <p:cNvGrpSpPr/>
          <p:nvPr/>
        </p:nvGrpSpPr>
        <p:grpSpPr>
          <a:xfrm>
            <a:off x="1244151" y="5425183"/>
            <a:ext cx="8203094" cy="3833117"/>
            <a:chOff x="0" y="0"/>
            <a:chExt cx="1304579" cy="6096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1304579" cy="609600"/>
            </a:xfrm>
            <a:custGeom>
              <a:avLst/>
              <a:gdLst/>
              <a:ahLst/>
              <a:cxnLst/>
              <a:rect l="l" t="t" r="r" b="b"/>
              <a:pathLst>
                <a:path w="1304579" h="609600">
                  <a:moveTo>
                    <a:pt x="203200" y="0"/>
                  </a:moveTo>
                  <a:lnTo>
                    <a:pt x="1304579" y="0"/>
                  </a:lnTo>
                  <a:lnTo>
                    <a:pt x="1101379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/>
              <a:stretch>
                <a:fillRect l="-5051" t="-30846" b="-18937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2" name="Group 52"/>
          <p:cNvGrpSpPr/>
          <p:nvPr/>
        </p:nvGrpSpPr>
        <p:grpSpPr>
          <a:xfrm>
            <a:off x="238697" y="-38100"/>
            <a:ext cx="705305" cy="10287000"/>
            <a:chOff x="0" y="0"/>
            <a:chExt cx="185759" cy="2709333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185759" cy="2709333"/>
            </a:xfrm>
            <a:custGeom>
              <a:avLst/>
              <a:gdLst/>
              <a:ahLst/>
              <a:cxnLst/>
              <a:rect l="l" t="t" r="r" b="b"/>
              <a:pathLst>
                <a:path w="185759" h="2709333">
                  <a:moveTo>
                    <a:pt x="0" y="0"/>
                  </a:moveTo>
                  <a:lnTo>
                    <a:pt x="185759" y="0"/>
                  </a:lnTo>
                  <a:lnTo>
                    <a:pt x="185759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D1021D"/>
                </a:gs>
                <a:gs pos="100000">
                  <a:srgbClr val="DC2F02">
                    <a:alpha val="0"/>
                  </a:srgbClr>
                </a:gs>
              </a:gsLst>
              <a:path path="circle">
                <a:fillToRect l="50000" t="50000" r="50000" b="50000"/>
              </a:path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38100"/>
              <a:ext cx="185759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38697" y="2560279"/>
            <a:ext cx="705305" cy="8477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endParaRPr/>
          </a:p>
        </p:txBody>
      </p:sp>
      <p:sp>
        <p:nvSpPr>
          <p:cNvPr id="68" name="TextBox 68"/>
          <p:cNvSpPr txBox="1"/>
          <p:nvPr/>
        </p:nvSpPr>
        <p:spPr>
          <a:xfrm>
            <a:off x="17180009" y="9210675"/>
            <a:ext cx="310983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F9D5B66D-110D-A8D4-409E-F5919E0B04F9}"/>
              </a:ext>
            </a:extLst>
          </p:cNvPr>
          <p:cNvSpPr txBox="1"/>
          <p:nvPr/>
        </p:nvSpPr>
        <p:spPr>
          <a:xfrm>
            <a:off x="10255474" y="7378160"/>
            <a:ext cx="666142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Performance evaluated using loss curves.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A3547ECB-B18D-0132-B688-8CC91E56196E}"/>
              </a:ext>
            </a:extLst>
          </p:cNvPr>
          <p:cNvSpPr txBox="1"/>
          <p:nvPr/>
        </p:nvSpPr>
        <p:spPr>
          <a:xfrm>
            <a:off x="2302123" y="3264270"/>
            <a:ext cx="661297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Split data into training and validation sets.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Optimized using Adam optimizer and MSE loss function.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15C785-9EF7-EB6E-2C61-5C34ABB41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>
            <a:extLst>
              <a:ext uri="{FF2B5EF4-FFF2-40B4-BE49-F238E27FC236}">
                <a16:creationId xmlns:a16="http://schemas.microsoft.com/office/drawing/2014/main" id="{4B7E6B50-2590-202C-4A2B-1CF58D626ED9}"/>
              </a:ext>
            </a:extLst>
          </p:cNvPr>
          <p:cNvSpPr/>
          <p:nvPr/>
        </p:nvSpPr>
        <p:spPr>
          <a:xfrm>
            <a:off x="14353608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3858D508-3976-3661-749A-BB5923A86156}"/>
              </a:ext>
            </a:extLst>
          </p:cNvPr>
          <p:cNvSpPr txBox="1"/>
          <p:nvPr/>
        </p:nvSpPr>
        <p:spPr>
          <a:xfrm>
            <a:off x="17252946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E928A0-9E0A-39A6-86F2-A6585A689454}"/>
              </a:ext>
            </a:extLst>
          </p:cNvPr>
          <p:cNvSpPr txBox="1"/>
          <p:nvPr/>
        </p:nvSpPr>
        <p:spPr>
          <a:xfrm>
            <a:off x="8961120" y="4686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DF14D9D-D577-303F-70C6-219DD97480AA}"/>
              </a:ext>
            </a:extLst>
          </p:cNvPr>
          <p:cNvSpPr txBox="1"/>
          <p:nvPr/>
        </p:nvSpPr>
        <p:spPr>
          <a:xfrm>
            <a:off x="148590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1838B6-632E-7AD9-2EF9-E44F8B9BA50C}"/>
              </a:ext>
            </a:extLst>
          </p:cNvPr>
          <p:cNvSpPr txBox="1"/>
          <p:nvPr/>
        </p:nvSpPr>
        <p:spPr>
          <a:xfrm>
            <a:off x="762000" y="964853"/>
            <a:ext cx="5419006" cy="241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A1DF97-346D-8B4E-3BCE-4CDC51DD8B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3" r="52"/>
          <a:stretch/>
        </p:blipFill>
        <p:spPr>
          <a:xfrm>
            <a:off x="6553199" y="800100"/>
            <a:ext cx="10864855" cy="677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063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6B41E8-AAC9-6DD6-D7CB-B27A783D0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21">
            <a:extLst>
              <a:ext uri="{FF2B5EF4-FFF2-40B4-BE49-F238E27FC236}">
                <a16:creationId xmlns:a16="http://schemas.microsoft.com/office/drawing/2014/main" id="{6C86567A-8A13-02E3-BDAD-95D0EBC9DFA7}"/>
              </a:ext>
            </a:extLst>
          </p:cNvPr>
          <p:cNvSpPr/>
          <p:nvPr/>
        </p:nvSpPr>
        <p:spPr>
          <a:xfrm>
            <a:off x="14353608" y="8770892"/>
            <a:ext cx="4476030" cy="1516108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0" y="0"/>
                </a:moveTo>
                <a:lnTo>
                  <a:pt x="4476030" y="0"/>
                </a:lnTo>
                <a:lnTo>
                  <a:pt x="4476030" y="1516108"/>
                </a:lnTo>
                <a:lnTo>
                  <a:pt x="0" y="15161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TextBox 22">
            <a:extLst>
              <a:ext uri="{FF2B5EF4-FFF2-40B4-BE49-F238E27FC236}">
                <a16:creationId xmlns:a16="http://schemas.microsoft.com/office/drawing/2014/main" id="{D464DEA3-43BE-5EA4-849D-7B6F042A832C}"/>
              </a:ext>
            </a:extLst>
          </p:cNvPr>
          <p:cNvSpPr txBox="1"/>
          <p:nvPr/>
        </p:nvSpPr>
        <p:spPr>
          <a:xfrm>
            <a:off x="17252946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9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58DFC8-E5A4-8A57-F644-44FE8EEFEE34}"/>
              </a:ext>
            </a:extLst>
          </p:cNvPr>
          <p:cNvSpPr txBox="1"/>
          <p:nvPr/>
        </p:nvSpPr>
        <p:spPr>
          <a:xfrm>
            <a:off x="8961120" y="46863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376DE18-7434-2F06-9AB2-D6F673F98356}"/>
              </a:ext>
            </a:extLst>
          </p:cNvPr>
          <p:cNvSpPr txBox="1"/>
          <p:nvPr/>
        </p:nvSpPr>
        <p:spPr>
          <a:xfrm>
            <a:off x="14859000" y="30099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9F603C1-DFCB-4692-D901-EDE6E9510929}"/>
              </a:ext>
            </a:extLst>
          </p:cNvPr>
          <p:cNvSpPr txBox="1"/>
          <p:nvPr/>
        </p:nvSpPr>
        <p:spPr>
          <a:xfrm>
            <a:off x="762000" y="964853"/>
            <a:ext cx="5419006" cy="2414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ading Now 31-38 Bold"/>
                <a:ea typeface="Heading Now 31-38 Bold"/>
                <a:cs typeface="Heading Now 31-38 Bold"/>
                <a:sym typeface="Heading Now 31-38 Bold"/>
              </a:rPr>
              <a:t>Model Analysis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B89EFE-12FF-6A91-92B9-B83B0B55D2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5" b="492"/>
          <a:stretch/>
        </p:blipFill>
        <p:spPr>
          <a:xfrm>
            <a:off x="7915995" y="1866900"/>
            <a:ext cx="8382001" cy="6819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23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100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10"/>
          <p:cNvGrpSpPr/>
          <p:nvPr/>
        </p:nvGrpSpPr>
        <p:grpSpPr>
          <a:xfrm>
            <a:off x="9144000" y="-128588"/>
            <a:ext cx="9336483" cy="10544175"/>
            <a:chOff x="0" y="0"/>
            <a:chExt cx="961594" cy="1085978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61594" cy="1085978"/>
            </a:xfrm>
            <a:custGeom>
              <a:avLst/>
              <a:gdLst/>
              <a:ahLst/>
              <a:cxnLst/>
              <a:rect l="l" t="t" r="r" b="b"/>
              <a:pathLst>
                <a:path w="961594" h="1085978">
                  <a:moveTo>
                    <a:pt x="0" y="0"/>
                  </a:moveTo>
                  <a:lnTo>
                    <a:pt x="961594" y="0"/>
                  </a:lnTo>
                  <a:lnTo>
                    <a:pt x="961594" y="1085978"/>
                  </a:lnTo>
                  <a:lnTo>
                    <a:pt x="0" y="1085978"/>
                  </a:lnTo>
                  <a:close/>
                </a:path>
              </a:pathLst>
            </a:custGeom>
            <a:blipFill>
              <a:blip r:embed="rId2"/>
              <a:stretch>
                <a:fillRect l="-34754" r="-34754"/>
              </a:stretch>
            </a:blipFill>
            <a:ln w="19050" cap="sq">
              <a:solidFill>
                <a:srgbClr val="FFFF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199245" y="9210675"/>
            <a:ext cx="272510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B5841E-3AB4-5B52-67DC-D0F2075099F7}"/>
              </a:ext>
            </a:extLst>
          </p:cNvPr>
          <p:cNvSpPr txBox="1"/>
          <p:nvPr/>
        </p:nvSpPr>
        <p:spPr>
          <a:xfrm>
            <a:off x="609600" y="213092"/>
            <a:ext cx="85344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200" b="1" dirty="0">
                <a:ln w="6600">
                  <a:solidFill>
                    <a:srgbClr val="F20000"/>
                  </a:solidFill>
                  <a:prstDash val="solid"/>
                </a:ln>
                <a:solidFill>
                  <a:srgbClr val="F2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Script to Connect to the Simulator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DEB330-3B0C-73AD-FC14-AC604A8663A7}"/>
              </a:ext>
            </a:extLst>
          </p:cNvPr>
          <p:cNvSpPr txBox="1"/>
          <p:nvPr/>
        </p:nvSpPr>
        <p:spPr>
          <a:xfrm>
            <a:off x="228600" y="3046071"/>
            <a:ext cx="874014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  <a:latin typeface="+mj-lt"/>
              </a:rPr>
              <a:t>How the Model Interfaces with the Simulator:</a:t>
            </a:r>
            <a:endParaRPr lang="ar-EG" sz="4000" b="1" dirty="0">
              <a:solidFill>
                <a:schemeClr val="bg1"/>
              </a:solidFill>
              <a:latin typeface="+mj-lt"/>
            </a:endParaRPr>
          </a:p>
          <a:p>
            <a:endParaRPr lang="ar-EG" sz="4000" b="1" dirty="0">
              <a:solidFill>
                <a:schemeClr val="bg1"/>
              </a:solidFill>
              <a:latin typeface="+mj-lt"/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Receives the photos taken by the three cameras in real time 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Applying image preprocessing and feeding it to the model to get prediction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Sends steering predictions to the simulator in real-time.</a:t>
            </a:r>
            <a:endParaRPr lang="ar-EG" sz="35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500" dirty="0">
                <a:solidFill>
                  <a:schemeClr val="bg1"/>
                </a:solidFill>
              </a:rPr>
              <a:t>Uses socket communication for seamless integration.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5DC002F-DBE8-A72C-C5DC-58026836E97A}"/>
              </a:ext>
            </a:extLst>
          </p:cNvPr>
          <p:cNvCxnSpPr/>
          <p:nvPr/>
        </p:nvCxnSpPr>
        <p:spPr>
          <a:xfrm>
            <a:off x="685800" y="3009900"/>
            <a:ext cx="68580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8350374" y="-655559"/>
            <a:ext cx="4448000" cy="8059036"/>
            <a:chOff x="0" y="0"/>
            <a:chExt cx="406400" cy="73632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400" cy="736329"/>
            </a:xfrm>
            <a:custGeom>
              <a:avLst/>
              <a:gdLst/>
              <a:ahLst/>
              <a:cxnLst/>
              <a:rect l="l" t="t" r="r" b="b"/>
              <a:pathLst>
                <a:path w="406400" h="736329">
                  <a:moveTo>
                    <a:pt x="203200" y="0"/>
                  </a:moveTo>
                  <a:lnTo>
                    <a:pt x="406400" y="0"/>
                  </a:lnTo>
                  <a:lnTo>
                    <a:pt x="203200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>
                    <a:alpha val="65000"/>
                  </a:srgbClr>
                </a:gs>
                <a:gs pos="100000">
                  <a:srgbClr val="FF0000"/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01600" y="-28575"/>
              <a:ext cx="203200" cy="76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283532" y="0"/>
            <a:ext cx="11128429" cy="10287000"/>
            <a:chOff x="0" y="0"/>
            <a:chExt cx="812800" cy="75134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751344"/>
            </a:xfrm>
            <a:custGeom>
              <a:avLst/>
              <a:gdLst/>
              <a:ahLst/>
              <a:cxnLst/>
              <a:rect l="l" t="t" r="r" b="b"/>
              <a:pathLst>
                <a:path w="812800" h="751344">
                  <a:moveTo>
                    <a:pt x="203200" y="0"/>
                  </a:moveTo>
                  <a:lnTo>
                    <a:pt x="812800" y="0"/>
                  </a:lnTo>
                  <a:lnTo>
                    <a:pt x="609600" y="751344"/>
                  </a:lnTo>
                  <a:lnTo>
                    <a:pt x="0" y="751344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2"/>
              <a:stretch>
                <a:fillRect t="-31185" b="-31185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6591623" y="4651432"/>
            <a:ext cx="3737295" cy="6771356"/>
            <a:chOff x="0" y="0"/>
            <a:chExt cx="406400" cy="73632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06400" cy="736329"/>
            </a:xfrm>
            <a:custGeom>
              <a:avLst/>
              <a:gdLst/>
              <a:ahLst/>
              <a:cxnLst/>
              <a:rect l="l" t="t" r="r" b="b"/>
              <a:pathLst>
                <a:path w="406400" h="736329">
                  <a:moveTo>
                    <a:pt x="203200" y="0"/>
                  </a:moveTo>
                  <a:lnTo>
                    <a:pt x="406400" y="0"/>
                  </a:lnTo>
                  <a:lnTo>
                    <a:pt x="203200" y="736329"/>
                  </a:lnTo>
                  <a:lnTo>
                    <a:pt x="0" y="736329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C00000">
                    <a:alpha val="45000"/>
                  </a:srgbClr>
                </a:gs>
                <a:gs pos="100000">
                  <a:srgbClr val="FF0000"/>
                </a:gs>
              </a:gsLst>
              <a:lin ang="0"/>
            </a:gra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101600" y="-28575"/>
              <a:ext cx="203200" cy="7649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678631" y="1095842"/>
            <a:ext cx="7321674" cy="23339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099"/>
              </a:lnSpc>
            </a:pPr>
            <a:r>
              <a:rPr lang="en-US" sz="7200" b="1" dirty="0">
                <a:ln w="6600">
                  <a:solidFill>
                    <a:srgbClr val="F20000"/>
                  </a:solidFill>
                  <a:prstDash val="solid"/>
                </a:ln>
                <a:solidFill>
                  <a:srgbClr val="7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+mj-lt"/>
                <a:ea typeface="Heading Now 31-38 Bold"/>
                <a:cs typeface="Heading Now 31-38 Bold"/>
                <a:sym typeface="Heading Now 31-38 Bold"/>
              </a:rPr>
              <a:t>Showcasing the Model in Action</a:t>
            </a:r>
          </a:p>
        </p:txBody>
      </p:sp>
      <p:sp>
        <p:nvSpPr>
          <p:cNvPr id="29" name="Freeform 29"/>
          <p:cNvSpPr/>
          <p:nvPr/>
        </p:nvSpPr>
        <p:spPr>
          <a:xfrm flipH="1">
            <a:off x="-990600" y="7962902"/>
            <a:ext cx="5867400" cy="2586572"/>
          </a:xfrm>
          <a:custGeom>
            <a:avLst/>
            <a:gdLst/>
            <a:ahLst/>
            <a:cxnLst/>
            <a:rect l="l" t="t" r="r" b="b"/>
            <a:pathLst>
              <a:path w="4476030" h="1516108">
                <a:moveTo>
                  <a:pt x="4476030" y="0"/>
                </a:moveTo>
                <a:lnTo>
                  <a:pt x="0" y="0"/>
                </a:lnTo>
                <a:lnTo>
                  <a:pt x="0" y="1516108"/>
                </a:lnTo>
                <a:lnTo>
                  <a:pt x="4476030" y="1516108"/>
                </a:lnTo>
                <a:lnTo>
                  <a:pt x="447603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0" name="TextBox 30"/>
          <p:cNvSpPr txBox="1"/>
          <p:nvPr/>
        </p:nvSpPr>
        <p:spPr>
          <a:xfrm>
            <a:off x="17252945" y="9210675"/>
            <a:ext cx="165109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5FD00BE-8227-FCD4-1C26-14C0E192036D}"/>
              </a:ext>
            </a:extLst>
          </p:cNvPr>
          <p:cNvSpPr txBox="1"/>
          <p:nvPr/>
        </p:nvSpPr>
        <p:spPr>
          <a:xfrm>
            <a:off x="468638" y="4389953"/>
            <a:ext cx="7881736" cy="2662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Demonstration of Self-Driving Behavior:</a:t>
            </a:r>
            <a:endParaRPr lang="ar-EG" sz="35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endParaRPr lang="ar-EG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Visualization of input images and predicted steering angles.</a:t>
            </a:r>
            <a:endParaRPr lang="ar-EG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ar-EG" sz="25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chemeClr val="bg1"/>
                </a:solidFill>
              </a:rPr>
              <a:t>Real-time performance evaluation in the simulator.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378A9380-63AE-21DF-8ECD-696DE8E3DDFF}"/>
              </a:ext>
            </a:extLst>
          </p:cNvPr>
          <p:cNvCxnSpPr/>
          <p:nvPr/>
        </p:nvCxnSpPr>
        <p:spPr>
          <a:xfrm>
            <a:off x="266445" y="3695700"/>
            <a:ext cx="8845714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26" b="-5526"/>
            </a:stretch>
          </a:blipFill>
        </p:spPr>
        <p:txBody>
          <a:bodyPr/>
          <a:lstStyle/>
          <a:p>
            <a:endParaRPr lang="en-US" dirty="0"/>
          </a:p>
        </p:txBody>
      </p:sp>
      <p:grpSp>
        <p:nvGrpSpPr>
          <p:cNvPr id="3" name="Group 3"/>
          <p:cNvGrpSpPr/>
          <p:nvPr/>
        </p:nvGrpSpPr>
        <p:grpSpPr>
          <a:xfrm>
            <a:off x="3054402" y="0"/>
            <a:ext cx="15233598" cy="10287000"/>
            <a:chOff x="0" y="0"/>
            <a:chExt cx="4012141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12141" cy="2709333"/>
            </a:xfrm>
            <a:custGeom>
              <a:avLst/>
              <a:gdLst/>
              <a:ahLst/>
              <a:cxnLst/>
              <a:rect l="l" t="t" r="r" b="b"/>
              <a:pathLst>
                <a:path w="4012141" h="2709333">
                  <a:moveTo>
                    <a:pt x="0" y="0"/>
                  </a:moveTo>
                  <a:lnTo>
                    <a:pt x="4012141" y="0"/>
                  </a:lnTo>
                  <a:lnTo>
                    <a:pt x="4012141" y="2709333"/>
                  </a:lnTo>
                  <a:lnTo>
                    <a:pt x="0" y="2709333"/>
                  </a:lnTo>
                  <a:close/>
                </a:path>
              </a:pathLst>
            </a:custGeom>
            <a:gradFill rotWithShape="1">
              <a:gsLst>
                <a:gs pos="0">
                  <a:srgbClr val="161A1D">
                    <a:alpha val="0"/>
                  </a:srgbClr>
                </a:gs>
                <a:gs pos="100000">
                  <a:srgbClr val="161A1D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012141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79931" y="-178489"/>
            <a:ext cx="12208069" cy="10643978"/>
            <a:chOff x="0" y="0"/>
            <a:chExt cx="699178" cy="609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99178" cy="609600"/>
            </a:xfrm>
            <a:custGeom>
              <a:avLst/>
              <a:gdLst/>
              <a:ahLst/>
              <a:cxnLst/>
              <a:rect l="l" t="t" r="r" b="b"/>
              <a:pathLst>
                <a:path w="699178" h="609600">
                  <a:moveTo>
                    <a:pt x="203200" y="0"/>
                  </a:moveTo>
                  <a:lnTo>
                    <a:pt x="699178" y="0"/>
                  </a:lnTo>
                  <a:lnTo>
                    <a:pt x="495978" y="609600"/>
                  </a:lnTo>
                  <a:lnTo>
                    <a:pt x="0" y="609600"/>
                  </a:lnTo>
                  <a:lnTo>
                    <a:pt x="203200" y="0"/>
                  </a:lnTo>
                  <a:close/>
                </a:path>
              </a:pathLst>
            </a:custGeom>
            <a:gradFill rotWithShape="1">
              <a:gsLst>
                <a:gs pos="0">
                  <a:srgbClr val="161A1D">
                    <a:alpha val="25000"/>
                  </a:srgbClr>
                </a:gs>
                <a:gs pos="100000">
                  <a:srgbClr val="161A1D">
                    <a:alpha val="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01600" y="-38100"/>
              <a:ext cx="495978" cy="6477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10336259" y="5187707"/>
            <a:ext cx="7081300" cy="105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205"/>
              </a:lnSpc>
            </a:pPr>
            <a:r>
              <a:rPr lang="en-US" sz="8205" b="1" i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C0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Ubuntu Bold Italics"/>
                <a:ea typeface="Ubuntu Bold Italics"/>
                <a:cs typeface="Ubuntu Bold Italics"/>
                <a:sym typeface="Ubuntu Bold Italics"/>
              </a:rPr>
              <a:t>THANK YOU!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942244" y="8745256"/>
            <a:ext cx="3931777" cy="31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99"/>
              </a:lnSpc>
            </a:pPr>
            <a:endParaRPr lang="en-US" sz="1999" i="1" spc="49" dirty="0">
              <a:solidFill>
                <a:srgbClr val="F5F3F4"/>
              </a:solidFill>
              <a:latin typeface="Canva Sans Italics"/>
              <a:ea typeface="Canva Sans Italics"/>
              <a:cs typeface="Canva Sans Italics"/>
              <a:sym typeface="Canva Sans Italics"/>
            </a:endParaRPr>
          </a:p>
        </p:txBody>
      </p:sp>
      <p:sp>
        <p:nvSpPr>
          <p:cNvPr id="52" name="TextBox 52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453762" y="-127"/>
            <a:ext cx="8834238" cy="10287127"/>
          </a:xfrm>
          <a:custGeom>
            <a:avLst/>
            <a:gdLst/>
            <a:ahLst/>
            <a:cxnLst/>
            <a:rect l="l" t="t" r="r" b="b"/>
            <a:pathLst>
              <a:path w="8834019" h="10286873">
                <a:moveTo>
                  <a:pt x="8834019" y="10251440"/>
                </a:moveTo>
                <a:cubicBezTo>
                  <a:pt x="8834019" y="10284587"/>
                  <a:pt x="8823069" y="10286873"/>
                  <a:pt x="8794519" y="10286873"/>
                </a:cubicBezTo>
                <a:cubicBezTo>
                  <a:pt x="5864335" y="10286238"/>
                  <a:pt x="2934282" y="10286238"/>
                  <a:pt x="4098" y="10286238"/>
                </a:cubicBezTo>
                <a:cubicBezTo>
                  <a:pt x="0" y="10272395"/>
                  <a:pt x="6444" y="10259822"/>
                  <a:pt x="9443" y="10246995"/>
                </a:cubicBezTo>
                <a:cubicBezTo>
                  <a:pt x="138242" y="9685401"/>
                  <a:pt x="267172" y="9123934"/>
                  <a:pt x="396362" y="8562467"/>
                </a:cubicBezTo>
                <a:cubicBezTo>
                  <a:pt x="580566" y="7761986"/>
                  <a:pt x="765161" y="6961632"/>
                  <a:pt x="949234" y="6161151"/>
                </a:cubicBezTo>
                <a:cubicBezTo>
                  <a:pt x="1176589" y="5172583"/>
                  <a:pt x="1403421" y="4184015"/>
                  <a:pt x="1630645" y="3195574"/>
                </a:cubicBezTo>
                <a:cubicBezTo>
                  <a:pt x="1861519" y="2191385"/>
                  <a:pt x="2092524" y="1187323"/>
                  <a:pt x="2324049" y="183261"/>
                </a:cubicBezTo>
                <a:cubicBezTo>
                  <a:pt x="2338129" y="122174"/>
                  <a:pt x="2347124" y="59690"/>
                  <a:pt x="2369937" y="635"/>
                </a:cubicBezTo>
                <a:cubicBezTo>
                  <a:pt x="4511552" y="635"/>
                  <a:pt x="6653166" y="635"/>
                  <a:pt x="8794780" y="0"/>
                </a:cubicBezTo>
                <a:cubicBezTo>
                  <a:pt x="8823852" y="0"/>
                  <a:pt x="8833758" y="3429"/>
                  <a:pt x="8833758" y="35814"/>
                </a:cubicBezTo>
                <a:cubicBezTo>
                  <a:pt x="8832976" y="3441065"/>
                  <a:pt x="8832976" y="6846316"/>
                  <a:pt x="8834019" y="10251440"/>
                </a:cubicBezTo>
                <a:close/>
              </a:path>
            </a:pathLst>
          </a:custGeom>
          <a:blipFill>
            <a:blip r:embed="rId2"/>
            <a:stretch>
              <a:fillRect t="-2372" b="-26482"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Freeform 4"/>
          <p:cNvSpPr/>
          <p:nvPr/>
        </p:nvSpPr>
        <p:spPr>
          <a:xfrm rot="-950962">
            <a:off x="8967602" y="-560237"/>
            <a:ext cx="4594247" cy="4594247"/>
          </a:xfrm>
          <a:custGeom>
            <a:avLst/>
            <a:gdLst/>
            <a:ahLst/>
            <a:cxnLst/>
            <a:rect l="l" t="t" r="r" b="b"/>
            <a:pathLst>
              <a:path w="4594247" h="4594247">
                <a:moveTo>
                  <a:pt x="0" y="0"/>
                </a:moveTo>
                <a:lnTo>
                  <a:pt x="4594247" y="0"/>
                </a:lnTo>
                <a:lnTo>
                  <a:pt x="4594247" y="4594248"/>
                </a:lnTo>
                <a:lnTo>
                  <a:pt x="0" y="45942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950962">
            <a:off x="8822626" y="-705213"/>
            <a:ext cx="3360891" cy="3360891"/>
          </a:xfrm>
          <a:custGeom>
            <a:avLst/>
            <a:gdLst/>
            <a:ahLst/>
            <a:cxnLst/>
            <a:rect l="l" t="t" r="r" b="b"/>
            <a:pathLst>
              <a:path w="3360891" h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9938400">
            <a:off x="16337080" y="7305667"/>
            <a:ext cx="3360891" cy="3360891"/>
          </a:xfrm>
          <a:custGeom>
            <a:avLst/>
            <a:gdLst/>
            <a:ahLst/>
            <a:cxnLst/>
            <a:rect l="l" t="t" r="r" b="b"/>
            <a:pathLst>
              <a:path w="3360891" h="3360891">
                <a:moveTo>
                  <a:pt x="0" y="0"/>
                </a:moveTo>
                <a:lnTo>
                  <a:pt x="3360891" y="0"/>
                </a:lnTo>
                <a:lnTo>
                  <a:pt x="3360891" y="3360891"/>
                </a:lnTo>
                <a:lnTo>
                  <a:pt x="0" y="3360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9938400">
            <a:off x="15068142" y="8606554"/>
            <a:ext cx="3360891" cy="3360891"/>
          </a:xfrm>
          <a:custGeom>
            <a:avLst/>
            <a:gdLst/>
            <a:ahLst/>
            <a:cxnLst/>
            <a:rect l="l" t="t" r="r" b="b"/>
            <a:pathLst>
              <a:path w="3360891" h="3360891">
                <a:moveTo>
                  <a:pt x="0" y="0"/>
                </a:moveTo>
                <a:lnTo>
                  <a:pt x="3360891" y="0"/>
                </a:lnTo>
                <a:lnTo>
                  <a:pt x="3360891" y="3360892"/>
                </a:lnTo>
                <a:lnTo>
                  <a:pt x="0" y="33608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7259300" y="9210675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3</a:t>
            </a:r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4E588437-8EEA-198A-1DFA-070D73A82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" y="783242"/>
            <a:ext cx="8229600" cy="3421062"/>
          </a:xfrm>
        </p:spPr>
        <p:txBody>
          <a:bodyPr>
            <a:normAutofit/>
          </a:bodyPr>
          <a:lstStyle/>
          <a:p>
            <a:r>
              <a:rPr lang="en-US" sz="9600" i="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  <a:t>Introduction to</a:t>
            </a:r>
            <a:br>
              <a:rPr lang="ar-EG" sz="9600" i="1" dirty="0">
                <a:solidFill>
                  <a:srgbClr val="FFFFFF"/>
                </a:solidFill>
                <a:latin typeface="Anton Italics"/>
                <a:ea typeface="Anton Italics"/>
                <a:cs typeface="Anton Italics"/>
                <a:sym typeface="Anton Italics"/>
              </a:rPr>
            </a:br>
            <a:r>
              <a:rPr lang="en-US" sz="9600" i="1" dirty="0">
                <a:solidFill>
                  <a:srgbClr val="C00000"/>
                </a:solidFill>
                <a:latin typeface="Anton Italics"/>
                <a:ea typeface="Anton Italics"/>
                <a:cs typeface="Anton Italics"/>
                <a:sym typeface="Anton Italics"/>
              </a:rPr>
              <a:t>(CV) and (CNNs)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C852953-AC8D-3DAC-007D-345F7D6898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278568"/>
            <a:ext cx="8229600" cy="5663596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Computer Vision (CV):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Enables machines to interpret and understand visual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Used in self-driving cars for object detection, lane detection, and path planning.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Convolutional Neural Networks (CNNs):</a:t>
            </a:r>
            <a:endParaRPr lang="en-US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 type of deep learning model that processes visual data efficiently.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Extracts features from images for tasks like image recognition and classification.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Key component in end-to-end learning for self-driving technology.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1"/>
          <p:cNvGrpSpPr/>
          <p:nvPr/>
        </p:nvGrpSpPr>
        <p:grpSpPr>
          <a:xfrm>
            <a:off x="16031109" y="-1350589"/>
            <a:ext cx="1971087" cy="2723734"/>
            <a:chOff x="0" y="0"/>
            <a:chExt cx="2628117" cy="3631646"/>
          </a:xfrm>
        </p:grpSpPr>
        <p:grpSp>
          <p:nvGrpSpPr>
            <p:cNvPr id="22" name="Group 22"/>
            <p:cNvGrpSpPr/>
            <p:nvPr/>
          </p:nvGrpSpPr>
          <p:grpSpPr>
            <a:xfrm>
              <a:off x="547992" y="808229"/>
              <a:ext cx="2080125" cy="2823417"/>
              <a:chOff x="0" y="0"/>
              <a:chExt cx="449117" cy="6096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>
              <a:off x="360772" y="424960"/>
              <a:ext cx="2080125" cy="2823417"/>
              <a:chOff x="0" y="0"/>
              <a:chExt cx="449117" cy="6096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8" name="Group 28"/>
            <p:cNvGrpSpPr/>
            <p:nvPr/>
          </p:nvGrpSpPr>
          <p:grpSpPr>
            <a:xfrm>
              <a:off x="0" y="0"/>
              <a:ext cx="2308833" cy="3133850"/>
              <a:chOff x="0" y="0"/>
              <a:chExt cx="449117" cy="6096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31" name="Group 31"/>
          <p:cNvGrpSpPr/>
          <p:nvPr/>
        </p:nvGrpSpPr>
        <p:grpSpPr>
          <a:xfrm>
            <a:off x="16980350" y="-172762"/>
            <a:ext cx="1971087" cy="2723734"/>
            <a:chOff x="0" y="0"/>
            <a:chExt cx="2628117" cy="3631646"/>
          </a:xfrm>
        </p:grpSpPr>
        <p:grpSp>
          <p:nvGrpSpPr>
            <p:cNvPr id="32" name="Group 32"/>
            <p:cNvGrpSpPr/>
            <p:nvPr/>
          </p:nvGrpSpPr>
          <p:grpSpPr>
            <a:xfrm>
              <a:off x="547992" y="808229"/>
              <a:ext cx="2080125" cy="2823417"/>
              <a:chOff x="0" y="0"/>
              <a:chExt cx="449117" cy="609600"/>
            </a:xfrm>
          </p:grpSpPr>
          <p:sp>
            <p:nvSpPr>
              <p:cNvPr id="33" name="Freeform 33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TextBox 34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5" name="Group 35"/>
            <p:cNvGrpSpPr/>
            <p:nvPr/>
          </p:nvGrpSpPr>
          <p:grpSpPr>
            <a:xfrm>
              <a:off x="360772" y="424960"/>
              <a:ext cx="2080125" cy="2823417"/>
              <a:chOff x="0" y="0"/>
              <a:chExt cx="449117" cy="6096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0" y="0"/>
              <a:ext cx="2308833" cy="3133850"/>
              <a:chOff x="0" y="0"/>
              <a:chExt cx="449117" cy="609600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sp>
        <p:nvSpPr>
          <p:cNvPr id="42" name="TextBox 42"/>
          <p:cNvSpPr txBox="1"/>
          <p:nvPr/>
        </p:nvSpPr>
        <p:spPr>
          <a:xfrm>
            <a:off x="11597006" y="4022090"/>
            <a:ext cx="5928994" cy="19596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400"/>
              </a:lnSpc>
            </a:pPr>
            <a:r>
              <a:rPr lang="en-US" sz="7400" b="1" i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badi" panose="020B0604020104020204" pitchFamily="34" charset="0"/>
                <a:ea typeface="Ubuntu Bold Italics"/>
                <a:cs typeface="Ubuntu Bold Italics"/>
                <a:sym typeface="Ubuntu Bold Italics"/>
              </a:rPr>
              <a:t>Data Collection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3D4034C-5884-8823-4FD5-39C4C3FB7B37}"/>
              </a:ext>
            </a:extLst>
          </p:cNvPr>
          <p:cNvGrpSpPr/>
          <p:nvPr/>
        </p:nvGrpSpPr>
        <p:grpSpPr>
          <a:xfrm>
            <a:off x="1053928" y="301062"/>
            <a:ext cx="10680872" cy="4718089"/>
            <a:chOff x="1531753" y="734060"/>
            <a:chExt cx="8999206" cy="4285091"/>
          </a:xfrm>
        </p:grpSpPr>
        <p:grpSp>
          <p:nvGrpSpPr>
            <p:cNvPr id="3" name="Group 3"/>
            <p:cNvGrpSpPr/>
            <p:nvPr/>
          </p:nvGrpSpPr>
          <p:grpSpPr>
            <a:xfrm>
              <a:off x="1954177" y="734060"/>
              <a:ext cx="8576782" cy="3907705"/>
              <a:chOff x="0" y="0"/>
              <a:chExt cx="1337974" cy="6096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531753" y="1028700"/>
              <a:ext cx="8576782" cy="3907705"/>
              <a:chOff x="0" y="0"/>
              <a:chExt cx="1337974" cy="6096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00000">
                  <a:alpha val="80000"/>
                </a:srgbClr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5" name="Freeform 15"/>
            <p:cNvSpPr/>
            <p:nvPr/>
          </p:nvSpPr>
          <p:spPr>
            <a:xfrm>
              <a:off x="3260965" y="1860452"/>
              <a:ext cx="574689" cy="555097"/>
            </a:xfrm>
            <a:custGeom>
              <a:avLst/>
              <a:gdLst/>
              <a:ahLst/>
              <a:cxnLst/>
              <a:rect l="l" t="t" r="r" b="b"/>
              <a:pathLst>
                <a:path w="574689" h="555097">
                  <a:moveTo>
                    <a:pt x="0" y="0"/>
                  </a:moveTo>
                  <a:lnTo>
                    <a:pt x="574689" y="0"/>
                  </a:lnTo>
                  <a:lnTo>
                    <a:pt x="574689" y="555097"/>
                  </a:lnTo>
                  <a:lnTo>
                    <a:pt x="0" y="55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1954177" y="3423348"/>
              <a:ext cx="2613575" cy="1595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833"/>
                </a:lnSpc>
              </a:pPr>
              <a:r>
                <a:rPr lang="en-US" sz="11833" b="1" i="1">
                  <a:solidFill>
                    <a:srgbClr val="F5F3F4">
                      <a:alpha val="19608"/>
                    </a:srgbClr>
                  </a:solidFill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01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3476416" y="2516415"/>
              <a:ext cx="5577884" cy="195671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Data collected from a driving simulator.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Captures images from front, left, and right cameras.</a:t>
              </a:r>
            </a:p>
            <a:p>
              <a:pPr>
                <a:buFont typeface="Arial" panose="020B0604020202020204" pitchFamily="34" charset="0"/>
                <a:buChar char="•"/>
              </a:pPr>
              <a:r>
                <a:rPr lang="en-US" sz="2800" dirty="0">
                  <a:solidFill>
                    <a:schemeClr val="bg1"/>
                  </a:solidFill>
                </a:rPr>
                <a:t>Labels include steering angles for supervised learning.</a:t>
              </a:r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3918094" y="1740954"/>
              <a:ext cx="5145756" cy="112851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00"/>
                </a:lnSpc>
              </a:pPr>
              <a:r>
                <a:rPr lang="en-US" sz="4400" b="1" i="1" dirty="0">
                  <a:solidFill>
                    <a:srgbClr val="F5F3F4"/>
                  </a:solidFill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Simulated Environment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8A196E99-62E5-D237-32BF-1D4B45A90425}"/>
              </a:ext>
            </a:extLst>
          </p:cNvPr>
          <p:cNvGrpSpPr/>
          <p:nvPr/>
        </p:nvGrpSpPr>
        <p:grpSpPr>
          <a:xfrm>
            <a:off x="152400" y="5435157"/>
            <a:ext cx="10591801" cy="4585143"/>
            <a:chOff x="1531753" y="5304901"/>
            <a:chExt cx="8999206" cy="4178547"/>
          </a:xfrm>
        </p:grpSpPr>
        <p:grpSp>
          <p:nvGrpSpPr>
            <p:cNvPr id="6" name="Group 6"/>
            <p:cNvGrpSpPr/>
            <p:nvPr/>
          </p:nvGrpSpPr>
          <p:grpSpPr>
            <a:xfrm>
              <a:off x="1954177" y="5304901"/>
              <a:ext cx="8576782" cy="3907705"/>
              <a:chOff x="0" y="0"/>
              <a:chExt cx="1337974" cy="6096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2" name="Group 12"/>
            <p:cNvGrpSpPr/>
            <p:nvPr/>
          </p:nvGrpSpPr>
          <p:grpSpPr>
            <a:xfrm>
              <a:off x="1531753" y="5584622"/>
              <a:ext cx="8438286" cy="3844604"/>
              <a:chOff x="0" y="0"/>
              <a:chExt cx="1337974" cy="6096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00000">
                  <a:alpha val="80000"/>
                </a:srgbClr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3115977" y="6589730"/>
              <a:ext cx="719677" cy="448817"/>
            </a:xfrm>
            <a:custGeom>
              <a:avLst/>
              <a:gdLst/>
              <a:ahLst/>
              <a:cxnLst/>
              <a:rect l="l" t="t" r="r" b="b"/>
              <a:pathLst>
                <a:path w="719677" h="448817">
                  <a:moveTo>
                    <a:pt x="0" y="0"/>
                  </a:moveTo>
                  <a:lnTo>
                    <a:pt x="719677" y="0"/>
                  </a:lnTo>
                  <a:lnTo>
                    <a:pt x="719677" y="448816"/>
                  </a:lnTo>
                  <a:lnTo>
                    <a:pt x="0" y="44881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3215058" y="7537831"/>
              <a:ext cx="5910400" cy="55676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457200" indent="-457200" algn="l">
                <a:lnSpc>
                  <a:spcPts val="2340"/>
                </a:lnSpc>
                <a:buFont typeface="Arial" panose="020B0604020202020204" pitchFamily="34" charset="0"/>
                <a:buChar char="•"/>
              </a:pPr>
              <a:r>
                <a:rPr lang="en-US" sz="2800" i="1" spc="44" dirty="0">
                  <a:solidFill>
                    <a:srgbClr val="F5F3F4"/>
                  </a:solidFill>
                  <a:latin typeface="Calibri (Body)"/>
                  <a:ea typeface="Canva Sans Italics"/>
                  <a:cs typeface="Canva Sans Italics"/>
                  <a:sym typeface="Canva Sans Italics"/>
                </a:rPr>
                <a:t>Possible expansion to real-world images for better generalization.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3998243" y="6219635"/>
              <a:ext cx="5173122" cy="102844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l">
                <a:lnSpc>
                  <a:spcPts val="4400"/>
                </a:lnSpc>
              </a:pPr>
              <a:r>
                <a:rPr lang="en-US" sz="4400" b="1" i="1" dirty="0">
                  <a:solidFill>
                    <a:srgbClr val="F5F3F4"/>
                  </a:solidFill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Real-world Data Considerations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2090825" y="7887645"/>
              <a:ext cx="2613575" cy="1595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1833"/>
                </a:lnSpc>
              </a:pPr>
              <a:r>
                <a:rPr lang="en-US" sz="11833" b="1" i="1">
                  <a:solidFill>
                    <a:srgbClr val="F5F3F4">
                      <a:alpha val="19608"/>
                    </a:srgbClr>
                  </a:solidFill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02</a:t>
              </a: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79CC21D4-9AE0-35E7-D455-7C1850023AE6}"/>
              </a:ext>
            </a:extLst>
          </p:cNvPr>
          <p:cNvGrpSpPr/>
          <p:nvPr/>
        </p:nvGrpSpPr>
        <p:grpSpPr>
          <a:xfrm>
            <a:off x="11887885" y="6591300"/>
            <a:ext cx="3352115" cy="555097"/>
            <a:chOff x="11556336" y="7223868"/>
            <a:chExt cx="3352115" cy="555097"/>
          </a:xfrm>
        </p:grpSpPr>
        <p:sp>
          <p:nvSpPr>
            <p:cNvPr id="16" name="Freeform 16"/>
            <p:cNvSpPr/>
            <p:nvPr/>
          </p:nvSpPr>
          <p:spPr>
            <a:xfrm>
              <a:off x="11556336" y="7223868"/>
              <a:ext cx="574689" cy="555097"/>
            </a:xfrm>
            <a:custGeom>
              <a:avLst/>
              <a:gdLst/>
              <a:ahLst/>
              <a:cxnLst/>
              <a:rect l="l" t="t" r="r" b="b"/>
              <a:pathLst>
                <a:path w="574689" h="555097">
                  <a:moveTo>
                    <a:pt x="0" y="0"/>
                  </a:moveTo>
                  <a:lnTo>
                    <a:pt x="574688" y="0"/>
                  </a:lnTo>
                  <a:lnTo>
                    <a:pt x="574688" y="555097"/>
                  </a:lnTo>
                  <a:lnTo>
                    <a:pt x="0" y="55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2385486" y="7277008"/>
              <a:ext cx="719677" cy="448817"/>
            </a:xfrm>
            <a:custGeom>
              <a:avLst/>
              <a:gdLst/>
              <a:ahLst/>
              <a:cxnLst/>
              <a:rect l="l" t="t" r="r" b="b"/>
              <a:pathLst>
                <a:path w="719677" h="448817">
                  <a:moveTo>
                    <a:pt x="0" y="0"/>
                  </a:moveTo>
                  <a:lnTo>
                    <a:pt x="719677" y="0"/>
                  </a:lnTo>
                  <a:lnTo>
                    <a:pt x="719677" y="448817"/>
                  </a:lnTo>
                  <a:lnTo>
                    <a:pt x="0" y="4488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13359624" y="7277008"/>
              <a:ext cx="702484" cy="501957"/>
            </a:xfrm>
            <a:custGeom>
              <a:avLst/>
              <a:gdLst/>
              <a:ahLst/>
              <a:cxnLst/>
              <a:rect l="l" t="t" r="r" b="b"/>
              <a:pathLst>
                <a:path w="702484" h="501957">
                  <a:moveTo>
                    <a:pt x="0" y="0"/>
                  </a:moveTo>
                  <a:lnTo>
                    <a:pt x="702485" y="0"/>
                  </a:lnTo>
                  <a:lnTo>
                    <a:pt x="702485" y="501957"/>
                  </a:lnTo>
                  <a:lnTo>
                    <a:pt x="0" y="50195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60"/>
            <p:cNvSpPr/>
            <p:nvPr/>
          </p:nvSpPr>
          <p:spPr>
            <a:xfrm>
              <a:off x="14333762" y="7223868"/>
              <a:ext cx="574689" cy="555097"/>
            </a:xfrm>
            <a:custGeom>
              <a:avLst/>
              <a:gdLst/>
              <a:ahLst/>
              <a:cxnLst/>
              <a:rect l="l" t="t" r="r" b="b"/>
              <a:pathLst>
                <a:path w="394797" h="380441">
                  <a:moveTo>
                    <a:pt x="0" y="0"/>
                  </a:moveTo>
                  <a:lnTo>
                    <a:pt x="394797" y="0"/>
                  </a:lnTo>
                  <a:lnTo>
                    <a:pt x="394797" y="380441"/>
                  </a:lnTo>
                  <a:lnTo>
                    <a:pt x="0" y="3804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 sz="2400"/>
            </a:p>
          </p:txBody>
        </p:sp>
      </p:grpSp>
      <p:sp>
        <p:nvSpPr>
          <p:cNvPr id="66" name="TextBox 66"/>
          <p:cNvSpPr txBox="1"/>
          <p:nvPr/>
        </p:nvSpPr>
        <p:spPr>
          <a:xfrm>
            <a:off x="17257754" y="9210675"/>
            <a:ext cx="155492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61A1D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4A679-D960-5F5A-7D89-E7A1D4D1DD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1">
            <a:extLst>
              <a:ext uri="{FF2B5EF4-FFF2-40B4-BE49-F238E27FC236}">
                <a16:creationId xmlns:a16="http://schemas.microsoft.com/office/drawing/2014/main" id="{EA6568A0-BD46-30ED-560E-44C84B6CA847}"/>
              </a:ext>
            </a:extLst>
          </p:cNvPr>
          <p:cNvGrpSpPr/>
          <p:nvPr/>
        </p:nvGrpSpPr>
        <p:grpSpPr>
          <a:xfrm>
            <a:off x="16031109" y="-1497488"/>
            <a:ext cx="1971087" cy="2870633"/>
            <a:chOff x="0" y="-195866"/>
            <a:chExt cx="2628117" cy="3827512"/>
          </a:xfrm>
        </p:grpSpPr>
        <p:grpSp>
          <p:nvGrpSpPr>
            <p:cNvPr id="22" name="Group 22">
              <a:extLst>
                <a:ext uri="{FF2B5EF4-FFF2-40B4-BE49-F238E27FC236}">
                  <a16:creationId xmlns:a16="http://schemas.microsoft.com/office/drawing/2014/main" id="{C35917B4-956B-B432-5809-8A4E55A4118D}"/>
                </a:ext>
              </a:extLst>
            </p:cNvPr>
            <p:cNvGrpSpPr/>
            <p:nvPr/>
          </p:nvGrpSpPr>
          <p:grpSpPr>
            <a:xfrm>
              <a:off x="547992" y="631765"/>
              <a:ext cx="2080125" cy="2999881"/>
              <a:chOff x="0" y="-38100"/>
              <a:chExt cx="449117" cy="647700"/>
            </a:xfrm>
          </p:grpSpPr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F3C35E90-57B5-9715-CF6E-04C2ADEC97EB}"/>
                  </a:ext>
                </a:extLst>
              </p:cNvPr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4" name="TextBox 24">
                <a:extLst>
                  <a:ext uri="{FF2B5EF4-FFF2-40B4-BE49-F238E27FC236}">
                    <a16:creationId xmlns:a16="http://schemas.microsoft.com/office/drawing/2014/main" id="{580208D3-00D5-FFEF-F9EF-CB170BB3E74D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5">
              <a:extLst>
                <a:ext uri="{FF2B5EF4-FFF2-40B4-BE49-F238E27FC236}">
                  <a16:creationId xmlns:a16="http://schemas.microsoft.com/office/drawing/2014/main" id="{96FCE248-BE76-9F76-858F-620A11B81B6B}"/>
                </a:ext>
              </a:extLst>
            </p:cNvPr>
            <p:cNvGrpSpPr/>
            <p:nvPr/>
          </p:nvGrpSpPr>
          <p:grpSpPr>
            <a:xfrm>
              <a:off x="360772" y="248496"/>
              <a:ext cx="2080125" cy="2999881"/>
              <a:chOff x="0" y="-38100"/>
              <a:chExt cx="449117" cy="647700"/>
            </a:xfrm>
          </p:grpSpPr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31EE9ED4-D2E1-547B-8BDA-2C9A8E7CFAB0}"/>
                  </a:ext>
                </a:extLst>
              </p:cNvPr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7" name="TextBox 27">
                <a:extLst>
                  <a:ext uri="{FF2B5EF4-FFF2-40B4-BE49-F238E27FC236}">
                    <a16:creationId xmlns:a16="http://schemas.microsoft.com/office/drawing/2014/main" id="{4071CD0E-1E07-6B1F-1202-8287736F9C4A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8">
              <a:extLst>
                <a:ext uri="{FF2B5EF4-FFF2-40B4-BE49-F238E27FC236}">
                  <a16:creationId xmlns:a16="http://schemas.microsoft.com/office/drawing/2014/main" id="{78FFF9B9-52A6-7A1E-9EEC-07BF321B0952}"/>
                </a:ext>
              </a:extLst>
            </p:cNvPr>
            <p:cNvGrpSpPr/>
            <p:nvPr/>
          </p:nvGrpSpPr>
          <p:grpSpPr>
            <a:xfrm>
              <a:off x="0" y="-195866"/>
              <a:ext cx="2308833" cy="3329716"/>
              <a:chOff x="0" y="-38100"/>
              <a:chExt cx="449117" cy="647700"/>
            </a:xfrm>
          </p:grpSpPr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26D3179F-158F-F522-0E19-593DDE8E887D}"/>
                  </a:ext>
                </a:extLst>
              </p:cNvPr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0" name="TextBox 30">
                <a:extLst>
                  <a:ext uri="{FF2B5EF4-FFF2-40B4-BE49-F238E27FC236}">
                    <a16:creationId xmlns:a16="http://schemas.microsoft.com/office/drawing/2014/main" id="{CD818585-9363-B665-768D-613DAEA9B008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1" name="Group 31">
            <a:extLst>
              <a:ext uri="{FF2B5EF4-FFF2-40B4-BE49-F238E27FC236}">
                <a16:creationId xmlns:a16="http://schemas.microsoft.com/office/drawing/2014/main" id="{D2A61DCC-E3FD-9832-D0C1-655E16301CF5}"/>
              </a:ext>
            </a:extLst>
          </p:cNvPr>
          <p:cNvGrpSpPr/>
          <p:nvPr/>
        </p:nvGrpSpPr>
        <p:grpSpPr>
          <a:xfrm>
            <a:off x="16980350" y="-319661"/>
            <a:ext cx="1971087" cy="2870633"/>
            <a:chOff x="0" y="-195866"/>
            <a:chExt cx="2628117" cy="3827512"/>
          </a:xfrm>
        </p:grpSpPr>
        <p:grpSp>
          <p:nvGrpSpPr>
            <p:cNvPr id="32" name="Group 32">
              <a:extLst>
                <a:ext uri="{FF2B5EF4-FFF2-40B4-BE49-F238E27FC236}">
                  <a16:creationId xmlns:a16="http://schemas.microsoft.com/office/drawing/2014/main" id="{40D3013B-089F-2646-732A-C154D6E17CA8}"/>
                </a:ext>
              </a:extLst>
            </p:cNvPr>
            <p:cNvGrpSpPr/>
            <p:nvPr/>
          </p:nvGrpSpPr>
          <p:grpSpPr>
            <a:xfrm>
              <a:off x="547992" y="631765"/>
              <a:ext cx="2080125" cy="2999881"/>
              <a:chOff x="0" y="-38100"/>
              <a:chExt cx="449117" cy="647700"/>
            </a:xfrm>
          </p:grpSpPr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F60ECFD1-9CA1-631C-6AC7-B0974D2085C1}"/>
                  </a:ext>
                </a:extLst>
              </p:cNvPr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TextBox 34">
                <a:extLst>
                  <a:ext uri="{FF2B5EF4-FFF2-40B4-BE49-F238E27FC236}">
                    <a16:creationId xmlns:a16="http://schemas.microsoft.com/office/drawing/2014/main" id="{9C6B23D0-2525-3FFF-A223-E9E2625D64CA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5" name="Group 35">
              <a:extLst>
                <a:ext uri="{FF2B5EF4-FFF2-40B4-BE49-F238E27FC236}">
                  <a16:creationId xmlns:a16="http://schemas.microsoft.com/office/drawing/2014/main" id="{0A8EFCDB-5512-115A-D5C7-8AFD62151B71}"/>
                </a:ext>
              </a:extLst>
            </p:cNvPr>
            <p:cNvGrpSpPr/>
            <p:nvPr/>
          </p:nvGrpSpPr>
          <p:grpSpPr>
            <a:xfrm>
              <a:off x="360772" y="248496"/>
              <a:ext cx="2080125" cy="2999881"/>
              <a:chOff x="0" y="-38100"/>
              <a:chExt cx="449117" cy="647700"/>
            </a:xfrm>
          </p:grpSpPr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82626222-225D-4CBD-65BA-8A3D1D5DE23C}"/>
                  </a:ext>
                </a:extLst>
              </p:cNvPr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540000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TextBox 37">
                <a:extLst>
                  <a:ext uri="{FF2B5EF4-FFF2-40B4-BE49-F238E27FC236}">
                    <a16:creationId xmlns:a16="http://schemas.microsoft.com/office/drawing/2014/main" id="{2DB7642B-1728-8917-7C48-6C659914EDB6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38" name="Group 38">
              <a:extLst>
                <a:ext uri="{FF2B5EF4-FFF2-40B4-BE49-F238E27FC236}">
                  <a16:creationId xmlns:a16="http://schemas.microsoft.com/office/drawing/2014/main" id="{C1B0E3FC-DF6E-09F4-03B1-B3AF2CB0B438}"/>
                </a:ext>
              </a:extLst>
            </p:cNvPr>
            <p:cNvGrpSpPr/>
            <p:nvPr/>
          </p:nvGrpSpPr>
          <p:grpSpPr>
            <a:xfrm>
              <a:off x="0" y="-195866"/>
              <a:ext cx="2308833" cy="3329716"/>
              <a:chOff x="0" y="-38100"/>
              <a:chExt cx="449117" cy="647700"/>
            </a:xfrm>
          </p:grpSpPr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BD3A4C30-7765-9AE8-4075-1A4768B721C2}"/>
                  </a:ext>
                </a:extLst>
              </p:cNvPr>
              <p:cNvSpPr/>
              <p:nvPr/>
            </p:nvSpPr>
            <p:spPr>
              <a:xfrm>
                <a:off x="0" y="0"/>
                <a:ext cx="449117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449117" h="609600">
                    <a:moveTo>
                      <a:pt x="203200" y="0"/>
                    </a:moveTo>
                    <a:lnTo>
                      <a:pt x="449117" y="0"/>
                    </a:lnTo>
                    <a:lnTo>
                      <a:pt x="245917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DC2F02">
                      <a:alpha val="100000"/>
                    </a:srgbClr>
                  </a:gs>
                  <a:gs pos="100000">
                    <a:srgbClr val="DC2F02">
                      <a:alpha val="0"/>
                    </a:srgbClr>
                  </a:gs>
                </a:gsLst>
                <a:lin ang="5400000"/>
              </a:gra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0" name="TextBox 40">
                <a:extLst>
                  <a:ext uri="{FF2B5EF4-FFF2-40B4-BE49-F238E27FC236}">
                    <a16:creationId xmlns:a16="http://schemas.microsoft.com/office/drawing/2014/main" id="{8172A985-E479-FA60-0D40-20B9B4A58F2D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245917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6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C2F4E74C-C106-384F-5836-F8EB1CD40488}"/>
              </a:ext>
            </a:extLst>
          </p:cNvPr>
          <p:cNvGrpSpPr/>
          <p:nvPr/>
        </p:nvGrpSpPr>
        <p:grpSpPr>
          <a:xfrm>
            <a:off x="1053928" y="124955"/>
            <a:ext cx="6032672" cy="2656345"/>
            <a:chOff x="1531753" y="489828"/>
            <a:chExt cx="8999206" cy="4529323"/>
          </a:xfrm>
        </p:grpSpPr>
        <p:grpSp>
          <p:nvGrpSpPr>
            <p:cNvPr id="3" name="Group 3">
              <a:extLst>
                <a:ext uri="{FF2B5EF4-FFF2-40B4-BE49-F238E27FC236}">
                  <a16:creationId xmlns:a16="http://schemas.microsoft.com/office/drawing/2014/main" id="{7D83C89D-34FB-90D9-A125-2320EB56F857}"/>
                </a:ext>
              </a:extLst>
            </p:cNvPr>
            <p:cNvGrpSpPr/>
            <p:nvPr/>
          </p:nvGrpSpPr>
          <p:grpSpPr>
            <a:xfrm>
              <a:off x="1954177" y="489828"/>
              <a:ext cx="8576782" cy="4151937"/>
              <a:chOff x="0" y="-38100"/>
              <a:chExt cx="1337974" cy="647700"/>
            </a:xfrm>
          </p:grpSpPr>
          <p:sp>
            <p:nvSpPr>
              <p:cNvPr id="4" name="Freeform 4">
                <a:extLst>
                  <a:ext uri="{FF2B5EF4-FFF2-40B4-BE49-F238E27FC236}">
                    <a16:creationId xmlns:a16="http://schemas.microsoft.com/office/drawing/2014/main" id="{0190FC08-3D6D-C75B-3D53-EF0BB9E32543}"/>
                  </a:ext>
                </a:extLst>
              </p:cNvPr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669B09B8-9F11-CD70-0D70-4E0EFD48DFD9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Group 9">
              <a:extLst>
                <a:ext uri="{FF2B5EF4-FFF2-40B4-BE49-F238E27FC236}">
                  <a16:creationId xmlns:a16="http://schemas.microsoft.com/office/drawing/2014/main" id="{4AA72F4E-FF61-2751-E2C8-6D724235CD86}"/>
                </a:ext>
              </a:extLst>
            </p:cNvPr>
            <p:cNvGrpSpPr/>
            <p:nvPr/>
          </p:nvGrpSpPr>
          <p:grpSpPr>
            <a:xfrm>
              <a:off x="1531753" y="784468"/>
              <a:ext cx="8576782" cy="4151937"/>
              <a:chOff x="0" y="-38100"/>
              <a:chExt cx="1337974" cy="647700"/>
            </a:xfrm>
          </p:grpSpPr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C090B4BA-1EDF-EE78-EAD8-08B259F2823E}"/>
                  </a:ext>
                </a:extLst>
              </p:cNvPr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00000">
                  <a:alpha val="80000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" name="TextBox 11">
                <a:extLst>
                  <a:ext uri="{FF2B5EF4-FFF2-40B4-BE49-F238E27FC236}">
                    <a16:creationId xmlns:a16="http://schemas.microsoft.com/office/drawing/2014/main" id="{AF159DC3-BECF-B9F1-8AF3-15A840732768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73C7DEE8-0616-DF90-36F9-FFF092F05BBA}"/>
                </a:ext>
              </a:extLst>
            </p:cNvPr>
            <p:cNvSpPr/>
            <p:nvPr/>
          </p:nvSpPr>
          <p:spPr>
            <a:xfrm>
              <a:off x="3260965" y="1860452"/>
              <a:ext cx="574689" cy="555097"/>
            </a:xfrm>
            <a:custGeom>
              <a:avLst/>
              <a:gdLst/>
              <a:ahLst/>
              <a:cxnLst/>
              <a:rect l="l" t="t" r="r" b="b"/>
              <a:pathLst>
                <a:path w="574689" h="555097">
                  <a:moveTo>
                    <a:pt x="0" y="0"/>
                  </a:moveTo>
                  <a:lnTo>
                    <a:pt x="574689" y="0"/>
                  </a:lnTo>
                  <a:lnTo>
                    <a:pt x="574689" y="555097"/>
                  </a:lnTo>
                  <a:lnTo>
                    <a:pt x="0" y="55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786683C2-695E-0D7F-5AE3-4C79FCE8D713}"/>
                </a:ext>
              </a:extLst>
            </p:cNvPr>
            <p:cNvSpPr txBox="1"/>
            <p:nvPr/>
          </p:nvSpPr>
          <p:spPr>
            <a:xfrm>
              <a:off x="1954177" y="3423348"/>
              <a:ext cx="2613575" cy="15958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8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833" b="1" i="1" u="none" strike="noStrike" kern="1200" cap="none" spc="0" normalizeH="0" baseline="0" noProof="0" dirty="0">
                  <a:ln>
                    <a:noFill/>
                  </a:ln>
                  <a:solidFill>
                    <a:srgbClr val="F5F3F4">
                      <a:alpha val="19608"/>
                    </a:srgbClr>
                  </a:solidFill>
                  <a:effectLst/>
                  <a:uLnTx/>
                  <a:uFillTx/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01</a:t>
              </a:r>
            </a:p>
          </p:txBody>
        </p:sp>
        <p:sp>
          <p:nvSpPr>
            <p:cNvPr id="47" name="TextBox 47">
              <a:extLst>
                <a:ext uri="{FF2B5EF4-FFF2-40B4-BE49-F238E27FC236}">
                  <a16:creationId xmlns:a16="http://schemas.microsoft.com/office/drawing/2014/main" id="{7955712B-87B2-57AC-F7B3-1EB3E4F819C3}"/>
                </a:ext>
              </a:extLst>
            </p:cNvPr>
            <p:cNvSpPr txBox="1"/>
            <p:nvPr/>
          </p:nvSpPr>
          <p:spPr>
            <a:xfrm>
              <a:off x="3918094" y="1740954"/>
              <a:ext cx="5145756" cy="78253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5F3F4"/>
                  </a:solidFill>
                  <a:effectLst/>
                  <a:uLnTx/>
                  <a:uFillTx/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Center</a:t>
              </a:r>
            </a:p>
          </p:txBody>
        </p:sp>
      </p:grpSp>
      <p:sp>
        <p:nvSpPr>
          <p:cNvPr id="66" name="TextBox 66">
            <a:extLst>
              <a:ext uri="{FF2B5EF4-FFF2-40B4-BE49-F238E27FC236}">
                <a16:creationId xmlns:a16="http://schemas.microsoft.com/office/drawing/2014/main" id="{2DACC413-4040-7838-A729-88DAB716541D}"/>
              </a:ext>
            </a:extLst>
          </p:cNvPr>
          <p:cNvSpPr txBox="1"/>
          <p:nvPr/>
        </p:nvSpPr>
        <p:spPr>
          <a:xfrm>
            <a:off x="17257754" y="9210675"/>
            <a:ext cx="155492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4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pic>
        <p:nvPicPr>
          <p:cNvPr id="20" name="Picture 19" descr="A video game of a race car&#10;&#10;AI-generated content may be incorrect.">
            <a:extLst>
              <a:ext uri="{FF2B5EF4-FFF2-40B4-BE49-F238E27FC236}">
                <a16:creationId xmlns:a16="http://schemas.microsoft.com/office/drawing/2014/main" id="{6BC44614-7D02-A1B2-7098-AD1E199079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918" y="425464"/>
            <a:ext cx="4870032" cy="2435016"/>
          </a:xfrm>
          <a:prstGeom prst="rect">
            <a:avLst/>
          </a:prstGeom>
        </p:spPr>
      </p:pic>
      <p:grpSp>
        <p:nvGrpSpPr>
          <p:cNvPr id="79" name="Group 78">
            <a:extLst>
              <a:ext uri="{FF2B5EF4-FFF2-40B4-BE49-F238E27FC236}">
                <a16:creationId xmlns:a16="http://schemas.microsoft.com/office/drawing/2014/main" id="{318720AD-5146-1232-96CA-C666A8350ED9}"/>
              </a:ext>
            </a:extLst>
          </p:cNvPr>
          <p:cNvGrpSpPr/>
          <p:nvPr/>
        </p:nvGrpSpPr>
        <p:grpSpPr>
          <a:xfrm>
            <a:off x="912341" y="2977033"/>
            <a:ext cx="6032672" cy="3233678"/>
            <a:chOff x="1531753" y="489828"/>
            <a:chExt cx="8999206" cy="5513731"/>
          </a:xfrm>
        </p:grpSpPr>
        <p:grpSp>
          <p:nvGrpSpPr>
            <p:cNvPr id="81" name="Group 3">
              <a:extLst>
                <a:ext uri="{FF2B5EF4-FFF2-40B4-BE49-F238E27FC236}">
                  <a16:creationId xmlns:a16="http://schemas.microsoft.com/office/drawing/2014/main" id="{CE4C2118-111C-16FA-E56F-6AD919B0E731}"/>
                </a:ext>
              </a:extLst>
            </p:cNvPr>
            <p:cNvGrpSpPr/>
            <p:nvPr/>
          </p:nvGrpSpPr>
          <p:grpSpPr>
            <a:xfrm>
              <a:off x="1954177" y="489828"/>
              <a:ext cx="8576782" cy="4151937"/>
              <a:chOff x="0" y="-38100"/>
              <a:chExt cx="1337974" cy="647700"/>
            </a:xfrm>
          </p:grpSpPr>
          <p:sp>
            <p:nvSpPr>
              <p:cNvPr id="95" name="Freeform 4">
                <a:extLst>
                  <a:ext uri="{FF2B5EF4-FFF2-40B4-BE49-F238E27FC236}">
                    <a16:creationId xmlns:a16="http://schemas.microsoft.com/office/drawing/2014/main" id="{95BCF749-DDB7-4C5B-5C48-490D4D1F977E}"/>
                  </a:ext>
                </a:extLst>
              </p:cNvPr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6" name="TextBox 5">
                <a:extLst>
                  <a:ext uri="{FF2B5EF4-FFF2-40B4-BE49-F238E27FC236}">
                    <a16:creationId xmlns:a16="http://schemas.microsoft.com/office/drawing/2014/main" id="{AA47B902-E9C0-412F-A782-1EAF4316B452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83" name="Group 9">
              <a:extLst>
                <a:ext uri="{FF2B5EF4-FFF2-40B4-BE49-F238E27FC236}">
                  <a16:creationId xmlns:a16="http://schemas.microsoft.com/office/drawing/2014/main" id="{D10B7BD9-CE99-723E-3856-72D6C7B4DB2C}"/>
                </a:ext>
              </a:extLst>
            </p:cNvPr>
            <p:cNvGrpSpPr/>
            <p:nvPr/>
          </p:nvGrpSpPr>
          <p:grpSpPr>
            <a:xfrm>
              <a:off x="1531753" y="784468"/>
              <a:ext cx="8576782" cy="4151937"/>
              <a:chOff x="0" y="-38100"/>
              <a:chExt cx="1337974" cy="647700"/>
            </a:xfrm>
          </p:grpSpPr>
          <p:sp>
            <p:nvSpPr>
              <p:cNvPr id="93" name="Freeform 10">
                <a:extLst>
                  <a:ext uri="{FF2B5EF4-FFF2-40B4-BE49-F238E27FC236}">
                    <a16:creationId xmlns:a16="http://schemas.microsoft.com/office/drawing/2014/main" id="{319B4B96-8AF6-1764-1FB3-9B1E52FA545D}"/>
                  </a:ext>
                </a:extLst>
              </p:cNvPr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00000">
                  <a:alpha val="80000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94" name="TextBox 11">
                <a:extLst>
                  <a:ext uri="{FF2B5EF4-FFF2-40B4-BE49-F238E27FC236}">
                    <a16:creationId xmlns:a16="http://schemas.microsoft.com/office/drawing/2014/main" id="{4E084D7B-BA1E-65D8-4DAD-EC3ABB087B50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90" name="Freeform 15">
              <a:extLst>
                <a:ext uri="{FF2B5EF4-FFF2-40B4-BE49-F238E27FC236}">
                  <a16:creationId xmlns:a16="http://schemas.microsoft.com/office/drawing/2014/main" id="{278D60F5-314E-79D9-4B85-0462CFA7B028}"/>
                </a:ext>
              </a:extLst>
            </p:cNvPr>
            <p:cNvSpPr/>
            <p:nvPr/>
          </p:nvSpPr>
          <p:spPr>
            <a:xfrm>
              <a:off x="3260965" y="1860452"/>
              <a:ext cx="574689" cy="555097"/>
            </a:xfrm>
            <a:custGeom>
              <a:avLst/>
              <a:gdLst/>
              <a:ahLst/>
              <a:cxnLst/>
              <a:rect l="l" t="t" r="r" b="b"/>
              <a:pathLst>
                <a:path w="574689" h="555097">
                  <a:moveTo>
                    <a:pt x="0" y="0"/>
                  </a:moveTo>
                  <a:lnTo>
                    <a:pt x="574689" y="0"/>
                  </a:lnTo>
                  <a:lnTo>
                    <a:pt x="574689" y="555097"/>
                  </a:lnTo>
                  <a:lnTo>
                    <a:pt x="0" y="55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1" name="TextBox 44">
              <a:extLst>
                <a:ext uri="{FF2B5EF4-FFF2-40B4-BE49-F238E27FC236}">
                  <a16:creationId xmlns:a16="http://schemas.microsoft.com/office/drawing/2014/main" id="{C2EB0E78-AFF6-BE79-FD8E-6CCED63B9CD9}"/>
                </a:ext>
              </a:extLst>
            </p:cNvPr>
            <p:cNvSpPr txBox="1"/>
            <p:nvPr/>
          </p:nvSpPr>
          <p:spPr>
            <a:xfrm>
              <a:off x="1954176" y="3423348"/>
              <a:ext cx="2613575" cy="2580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8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833" b="1" i="1" u="none" strike="noStrike" kern="1200" cap="none" spc="0" normalizeH="0" baseline="0" noProof="0" dirty="0">
                  <a:ln>
                    <a:noFill/>
                  </a:ln>
                  <a:solidFill>
                    <a:srgbClr val="F5F3F4">
                      <a:alpha val="19608"/>
                    </a:srgbClr>
                  </a:solidFill>
                  <a:effectLst/>
                  <a:uLnTx/>
                  <a:uFillTx/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02</a:t>
              </a:r>
            </a:p>
          </p:txBody>
        </p:sp>
        <p:sp>
          <p:nvSpPr>
            <p:cNvPr id="92" name="TextBox 47">
              <a:extLst>
                <a:ext uri="{FF2B5EF4-FFF2-40B4-BE49-F238E27FC236}">
                  <a16:creationId xmlns:a16="http://schemas.microsoft.com/office/drawing/2014/main" id="{13F30BD2-79C1-B4D5-CDB0-8272C85AF3EB}"/>
                </a:ext>
              </a:extLst>
            </p:cNvPr>
            <p:cNvSpPr txBox="1"/>
            <p:nvPr/>
          </p:nvSpPr>
          <p:spPr>
            <a:xfrm>
              <a:off x="3918094" y="1740954"/>
              <a:ext cx="5145757" cy="962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5F3F4"/>
                  </a:solidFill>
                  <a:effectLst/>
                  <a:uLnTx/>
                  <a:uFillTx/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Left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47A7661-4412-CD6C-D1D0-3B1F8140404C}"/>
              </a:ext>
            </a:extLst>
          </p:cNvPr>
          <p:cNvGrpSpPr/>
          <p:nvPr/>
        </p:nvGrpSpPr>
        <p:grpSpPr>
          <a:xfrm>
            <a:off x="770754" y="5799547"/>
            <a:ext cx="6032672" cy="3233678"/>
            <a:chOff x="1531753" y="489828"/>
            <a:chExt cx="8999206" cy="5513731"/>
          </a:xfrm>
        </p:grpSpPr>
        <p:grpSp>
          <p:nvGrpSpPr>
            <p:cNvPr id="99" name="Group 3">
              <a:extLst>
                <a:ext uri="{FF2B5EF4-FFF2-40B4-BE49-F238E27FC236}">
                  <a16:creationId xmlns:a16="http://schemas.microsoft.com/office/drawing/2014/main" id="{D2ECF806-4A25-3B61-4DA8-48F5883F7476}"/>
                </a:ext>
              </a:extLst>
            </p:cNvPr>
            <p:cNvGrpSpPr/>
            <p:nvPr/>
          </p:nvGrpSpPr>
          <p:grpSpPr>
            <a:xfrm>
              <a:off x="1954177" y="489828"/>
              <a:ext cx="8576782" cy="4151937"/>
              <a:chOff x="0" y="-38100"/>
              <a:chExt cx="1337974" cy="647700"/>
            </a:xfrm>
          </p:grpSpPr>
          <p:sp>
            <p:nvSpPr>
              <p:cNvPr id="106" name="Freeform 4">
                <a:extLst>
                  <a:ext uri="{FF2B5EF4-FFF2-40B4-BE49-F238E27FC236}">
                    <a16:creationId xmlns:a16="http://schemas.microsoft.com/office/drawing/2014/main" id="{40C1E0C8-0F3C-F25A-1FC8-B79D78C1F5B3}"/>
                  </a:ext>
                </a:extLst>
              </p:cNvPr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28575" cap="sq">
                <a:gradFill>
                  <a:gsLst>
                    <a:gs pos="0">
                      <a:srgbClr val="F5F3F4">
                        <a:alpha val="100000"/>
                      </a:srgbClr>
                    </a:gs>
                    <a:gs pos="100000">
                      <a:srgbClr val="F5F3F4">
                        <a:alpha val="0"/>
                      </a:srgbClr>
                    </a:gs>
                  </a:gsLst>
                  <a:lin ang="0"/>
                </a:gradFill>
                <a:prstDash val="solid"/>
                <a:miter/>
              </a:ln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7" name="TextBox 5">
                <a:extLst>
                  <a:ext uri="{FF2B5EF4-FFF2-40B4-BE49-F238E27FC236}">
                    <a16:creationId xmlns:a16="http://schemas.microsoft.com/office/drawing/2014/main" id="{0CE6B5E8-E0D4-9BC0-6CF4-3637DBDF189A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100" name="Group 9">
              <a:extLst>
                <a:ext uri="{FF2B5EF4-FFF2-40B4-BE49-F238E27FC236}">
                  <a16:creationId xmlns:a16="http://schemas.microsoft.com/office/drawing/2014/main" id="{2D19715B-F159-11D2-14BA-2CEDE2F37616}"/>
                </a:ext>
              </a:extLst>
            </p:cNvPr>
            <p:cNvGrpSpPr/>
            <p:nvPr/>
          </p:nvGrpSpPr>
          <p:grpSpPr>
            <a:xfrm>
              <a:off x="1531753" y="784468"/>
              <a:ext cx="8576782" cy="4151937"/>
              <a:chOff x="0" y="-38100"/>
              <a:chExt cx="1337974" cy="647700"/>
            </a:xfrm>
          </p:grpSpPr>
          <p:sp>
            <p:nvSpPr>
              <p:cNvPr id="104" name="Freeform 10">
                <a:extLst>
                  <a:ext uri="{FF2B5EF4-FFF2-40B4-BE49-F238E27FC236}">
                    <a16:creationId xmlns:a16="http://schemas.microsoft.com/office/drawing/2014/main" id="{89E3DE91-1D0B-37A2-4E3F-6F3CEF77620C}"/>
                  </a:ext>
                </a:extLst>
              </p:cNvPr>
              <p:cNvSpPr/>
              <p:nvPr/>
            </p:nvSpPr>
            <p:spPr>
              <a:xfrm>
                <a:off x="0" y="0"/>
                <a:ext cx="1337974" cy="609600"/>
              </a:xfrm>
              <a:custGeom>
                <a:avLst/>
                <a:gdLst/>
                <a:ahLst/>
                <a:cxnLst/>
                <a:rect l="l" t="t" r="r" b="b"/>
                <a:pathLst>
                  <a:path w="1337974" h="609600">
                    <a:moveTo>
                      <a:pt x="203200" y="0"/>
                    </a:moveTo>
                    <a:lnTo>
                      <a:pt x="1337974" y="0"/>
                    </a:lnTo>
                    <a:lnTo>
                      <a:pt x="1134774" y="609600"/>
                    </a:lnTo>
                    <a:lnTo>
                      <a:pt x="0" y="609600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C00000">
                  <a:alpha val="80000"/>
                </a:srgbClr>
              </a:solidFill>
            </p:spPr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05" name="TextBox 11">
                <a:extLst>
                  <a:ext uri="{FF2B5EF4-FFF2-40B4-BE49-F238E27FC236}">
                    <a16:creationId xmlns:a16="http://schemas.microsoft.com/office/drawing/2014/main" id="{06D1E75F-F8C7-B4A5-3970-88B7004E305F}"/>
                  </a:ext>
                </a:extLst>
              </p:cNvPr>
              <p:cNvSpPr txBox="1"/>
              <p:nvPr/>
            </p:nvSpPr>
            <p:spPr>
              <a:xfrm>
                <a:off x="101600" y="-38100"/>
                <a:ext cx="1134774" cy="6477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ts val="2659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01" name="Freeform 15">
              <a:extLst>
                <a:ext uri="{FF2B5EF4-FFF2-40B4-BE49-F238E27FC236}">
                  <a16:creationId xmlns:a16="http://schemas.microsoft.com/office/drawing/2014/main" id="{2F1E6EDC-63E8-7A51-F6F9-86A28F382A53}"/>
                </a:ext>
              </a:extLst>
            </p:cNvPr>
            <p:cNvSpPr/>
            <p:nvPr/>
          </p:nvSpPr>
          <p:spPr>
            <a:xfrm>
              <a:off x="3260965" y="1860452"/>
              <a:ext cx="574689" cy="555097"/>
            </a:xfrm>
            <a:custGeom>
              <a:avLst/>
              <a:gdLst/>
              <a:ahLst/>
              <a:cxnLst/>
              <a:rect l="l" t="t" r="r" b="b"/>
              <a:pathLst>
                <a:path w="574689" h="555097">
                  <a:moveTo>
                    <a:pt x="0" y="0"/>
                  </a:moveTo>
                  <a:lnTo>
                    <a:pt x="574689" y="0"/>
                  </a:lnTo>
                  <a:lnTo>
                    <a:pt x="574689" y="555097"/>
                  </a:lnTo>
                  <a:lnTo>
                    <a:pt x="0" y="5550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2" name="TextBox 44">
              <a:extLst>
                <a:ext uri="{FF2B5EF4-FFF2-40B4-BE49-F238E27FC236}">
                  <a16:creationId xmlns:a16="http://schemas.microsoft.com/office/drawing/2014/main" id="{E0891A54-B89D-AB5F-2336-FED93DEDE795}"/>
                </a:ext>
              </a:extLst>
            </p:cNvPr>
            <p:cNvSpPr txBox="1"/>
            <p:nvPr/>
          </p:nvSpPr>
          <p:spPr>
            <a:xfrm>
              <a:off x="1954176" y="3423348"/>
              <a:ext cx="2613575" cy="25802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11833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833" b="1" i="1" u="none" strike="noStrike" kern="1200" cap="none" spc="0" normalizeH="0" baseline="0" noProof="0" dirty="0">
                  <a:ln>
                    <a:noFill/>
                  </a:ln>
                  <a:solidFill>
                    <a:srgbClr val="F5F3F4">
                      <a:alpha val="19608"/>
                    </a:srgbClr>
                  </a:solidFill>
                  <a:effectLst/>
                  <a:uLnTx/>
                  <a:uFillTx/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03</a:t>
              </a:r>
            </a:p>
          </p:txBody>
        </p:sp>
        <p:sp>
          <p:nvSpPr>
            <p:cNvPr id="103" name="TextBox 47">
              <a:extLst>
                <a:ext uri="{FF2B5EF4-FFF2-40B4-BE49-F238E27FC236}">
                  <a16:creationId xmlns:a16="http://schemas.microsoft.com/office/drawing/2014/main" id="{67D1BBFC-08BB-CC59-10F2-B10869BA07A6}"/>
                </a:ext>
              </a:extLst>
            </p:cNvPr>
            <p:cNvSpPr txBox="1"/>
            <p:nvPr/>
          </p:nvSpPr>
          <p:spPr>
            <a:xfrm>
              <a:off x="3918094" y="1740954"/>
              <a:ext cx="5145757" cy="96211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44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4400" b="1" i="1" u="none" strike="noStrike" kern="1200" cap="none" spc="0" normalizeH="0" baseline="0" noProof="0" dirty="0">
                  <a:ln>
                    <a:noFill/>
                  </a:ln>
                  <a:solidFill>
                    <a:srgbClr val="F5F3F4"/>
                  </a:solidFill>
                  <a:effectLst/>
                  <a:uLnTx/>
                  <a:uFillTx/>
                  <a:latin typeface="Ubuntu Bold Italics"/>
                  <a:ea typeface="Ubuntu Bold Italics"/>
                  <a:cs typeface="Ubuntu Bold Italics"/>
                  <a:sym typeface="Ubuntu Bold Italics"/>
                </a:rPr>
                <a:t>Right</a:t>
              </a:r>
            </a:p>
          </p:txBody>
        </p:sp>
      </p:grpSp>
      <p:pic>
        <p:nvPicPr>
          <p:cNvPr id="110" name="Picture 109" descr="A video game of a race car on a road&#10;&#10;AI-generated content may be incorrect.">
            <a:extLst>
              <a:ext uri="{FF2B5EF4-FFF2-40B4-BE49-F238E27FC236}">
                <a16:creationId xmlns:a16="http://schemas.microsoft.com/office/drawing/2014/main" id="{C7FD9D97-C648-BD8D-1C07-F90DE6191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918" y="3228869"/>
            <a:ext cx="4870032" cy="2435016"/>
          </a:xfrm>
          <a:prstGeom prst="rect">
            <a:avLst/>
          </a:prstGeom>
        </p:spPr>
      </p:pic>
      <p:pic>
        <p:nvPicPr>
          <p:cNvPr id="112" name="Picture 111" descr="A road with a red and white stripe&#10;&#10;AI-generated content may be incorrect.">
            <a:extLst>
              <a:ext uri="{FF2B5EF4-FFF2-40B4-BE49-F238E27FC236}">
                <a16:creationId xmlns:a16="http://schemas.microsoft.com/office/drawing/2014/main" id="{730720C2-61C6-E08D-3A18-B72DC4A156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0918" y="6043965"/>
            <a:ext cx="4870032" cy="2435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1528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876741" y="4290302"/>
            <a:ext cx="522718" cy="432792"/>
            <a:chOff x="0" y="0"/>
            <a:chExt cx="137671" cy="11398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671" cy="113986"/>
            </a:xfrm>
            <a:custGeom>
              <a:avLst/>
              <a:gdLst/>
              <a:ahLst/>
              <a:cxnLst/>
              <a:rect l="l" t="t" r="r" b="b"/>
              <a:pathLst>
                <a:path w="137671" h="113986">
                  <a:moveTo>
                    <a:pt x="56993" y="0"/>
                  </a:moveTo>
                  <a:lnTo>
                    <a:pt x="80678" y="0"/>
                  </a:lnTo>
                  <a:cubicBezTo>
                    <a:pt x="95793" y="0"/>
                    <a:pt x="110289" y="6005"/>
                    <a:pt x="120978" y="16693"/>
                  </a:cubicBezTo>
                  <a:cubicBezTo>
                    <a:pt x="131666" y="27381"/>
                    <a:pt x="137671" y="41878"/>
                    <a:pt x="137671" y="56993"/>
                  </a:cubicBezTo>
                  <a:lnTo>
                    <a:pt x="137671" y="56993"/>
                  </a:lnTo>
                  <a:cubicBezTo>
                    <a:pt x="137671" y="88470"/>
                    <a:pt x="112154" y="113986"/>
                    <a:pt x="80678" y="113986"/>
                  </a:cubicBezTo>
                  <a:lnTo>
                    <a:pt x="56993" y="113986"/>
                  </a:lnTo>
                  <a:cubicBezTo>
                    <a:pt x="41878" y="113986"/>
                    <a:pt x="27381" y="107982"/>
                    <a:pt x="16693" y="97293"/>
                  </a:cubicBezTo>
                  <a:cubicBezTo>
                    <a:pt x="6005" y="86605"/>
                    <a:pt x="0" y="72109"/>
                    <a:pt x="0" y="56993"/>
                  </a:cubicBezTo>
                  <a:lnTo>
                    <a:pt x="0" y="56993"/>
                  </a:lnTo>
                  <a:cubicBezTo>
                    <a:pt x="0" y="41878"/>
                    <a:pt x="6005" y="27381"/>
                    <a:pt x="16693" y="16693"/>
                  </a:cubicBezTo>
                  <a:cubicBezTo>
                    <a:pt x="27381" y="6005"/>
                    <a:pt x="41878" y="0"/>
                    <a:pt x="56993" y="0"/>
                  </a:cubicBezTo>
                  <a:close/>
                </a:path>
              </a:pathLst>
            </a:custGeom>
            <a:solidFill>
              <a:srgbClr val="C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66675"/>
              <a:ext cx="137671" cy="18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8876741" y="6659487"/>
            <a:ext cx="522718" cy="432792"/>
            <a:chOff x="0" y="0"/>
            <a:chExt cx="137671" cy="11398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671" cy="113986"/>
            </a:xfrm>
            <a:custGeom>
              <a:avLst/>
              <a:gdLst/>
              <a:ahLst/>
              <a:cxnLst/>
              <a:rect l="l" t="t" r="r" b="b"/>
              <a:pathLst>
                <a:path w="137671" h="113986">
                  <a:moveTo>
                    <a:pt x="56993" y="0"/>
                  </a:moveTo>
                  <a:lnTo>
                    <a:pt x="80678" y="0"/>
                  </a:lnTo>
                  <a:cubicBezTo>
                    <a:pt x="95793" y="0"/>
                    <a:pt x="110289" y="6005"/>
                    <a:pt x="120978" y="16693"/>
                  </a:cubicBezTo>
                  <a:cubicBezTo>
                    <a:pt x="131666" y="27381"/>
                    <a:pt x="137671" y="41878"/>
                    <a:pt x="137671" y="56993"/>
                  </a:cubicBezTo>
                  <a:lnTo>
                    <a:pt x="137671" y="56993"/>
                  </a:lnTo>
                  <a:cubicBezTo>
                    <a:pt x="137671" y="88470"/>
                    <a:pt x="112154" y="113986"/>
                    <a:pt x="80678" y="113986"/>
                  </a:cubicBezTo>
                  <a:lnTo>
                    <a:pt x="56993" y="113986"/>
                  </a:lnTo>
                  <a:cubicBezTo>
                    <a:pt x="41878" y="113986"/>
                    <a:pt x="27381" y="107982"/>
                    <a:pt x="16693" y="97293"/>
                  </a:cubicBezTo>
                  <a:cubicBezTo>
                    <a:pt x="6005" y="86605"/>
                    <a:pt x="0" y="72109"/>
                    <a:pt x="0" y="56993"/>
                  </a:cubicBezTo>
                  <a:lnTo>
                    <a:pt x="0" y="56993"/>
                  </a:lnTo>
                  <a:cubicBezTo>
                    <a:pt x="0" y="41878"/>
                    <a:pt x="6005" y="27381"/>
                    <a:pt x="16693" y="16693"/>
                  </a:cubicBezTo>
                  <a:cubicBezTo>
                    <a:pt x="27381" y="6005"/>
                    <a:pt x="41878" y="0"/>
                    <a:pt x="56993" y="0"/>
                  </a:cubicBezTo>
                  <a:close/>
                </a:path>
              </a:pathLst>
            </a:custGeom>
            <a:solidFill>
              <a:srgbClr val="C00000"/>
            </a:solidFill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66675"/>
              <a:ext cx="137671" cy="1806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1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24597" y="1333500"/>
            <a:ext cx="8314603" cy="3891946"/>
            <a:chOff x="0" y="0"/>
            <a:chExt cx="1381342" cy="646586"/>
          </a:xfrm>
        </p:grpSpPr>
        <p:sp>
          <p:nvSpPr>
            <p:cNvPr id="9" name="Freeform 9"/>
            <p:cNvSpPr/>
            <p:nvPr/>
          </p:nvSpPr>
          <p:spPr>
            <a:xfrm>
              <a:off x="9413" y="0"/>
              <a:ext cx="1362516" cy="646586"/>
            </a:xfrm>
            <a:custGeom>
              <a:avLst/>
              <a:gdLst/>
              <a:ahLst/>
              <a:cxnLst/>
              <a:rect l="l" t="t" r="r" b="b"/>
              <a:pathLst>
                <a:path w="1362516" h="646586">
                  <a:moveTo>
                    <a:pt x="234756" y="0"/>
                  </a:moveTo>
                  <a:lnTo>
                    <a:pt x="1330959" y="0"/>
                  </a:lnTo>
                  <a:cubicBezTo>
                    <a:pt x="1340533" y="0"/>
                    <a:pt x="1349535" y="4559"/>
                    <a:pt x="1355200" y="12278"/>
                  </a:cubicBezTo>
                  <a:cubicBezTo>
                    <a:pt x="1360865" y="19996"/>
                    <a:pt x="1362516" y="29951"/>
                    <a:pt x="1359646" y="39085"/>
                  </a:cubicBezTo>
                  <a:lnTo>
                    <a:pt x="1181012" y="607501"/>
                  </a:lnTo>
                  <a:cubicBezTo>
                    <a:pt x="1173702" y="630761"/>
                    <a:pt x="1152141" y="646586"/>
                    <a:pt x="1127759" y="646586"/>
                  </a:cubicBezTo>
                  <a:lnTo>
                    <a:pt x="31556" y="646586"/>
                  </a:lnTo>
                  <a:cubicBezTo>
                    <a:pt x="21982" y="646586"/>
                    <a:pt x="12980" y="642027"/>
                    <a:pt x="7315" y="634308"/>
                  </a:cubicBezTo>
                  <a:cubicBezTo>
                    <a:pt x="1650" y="626590"/>
                    <a:pt x="0" y="616635"/>
                    <a:pt x="2870" y="607501"/>
                  </a:cubicBezTo>
                  <a:lnTo>
                    <a:pt x="181504" y="39085"/>
                  </a:lnTo>
                  <a:cubicBezTo>
                    <a:pt x="188814" y="15825"/>
                    <a:pt x="210375" y="0"/>
                    <a:pt x="234756" y="0"/>
                  </a:cubicBezTo>
                  <a:close/>
                </a:path>
              </a:pathLst>
            </a:custGeom>
            <a:blipFill>
              <a:blip r:embed="rId2"/>
              <a:stretch>
                <a:fillRect l="560" t="-19258" r="560" b="-1925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79258" y="6286500"/>
            <a:ext cx="7646237" cy="3713526"/>
            <a:chOff x="0" y="0"/>
            <a:chExt cx="1300084" cy="616944"/>
          </a:xfrm>
        </p:grpSpPr>
        <p:sp>
          <p:nvSpPr>
            <p:cNvPr id="11" name="Freeform 11"/>
            <p:cNvSpPr/>
            <p:nvPr/>
          </p:nvSpPr>
          <p:spPr>
            <a:xfrm>
              <a:off x="10457" y="0"/>
              <a:ext cx="1279170" cy="616944"/>
            </a:xfrm>
            <a:custGeom>
              <a:avLst/>
              <a:gdLst/>
              <a:ahLst/>
              <a:cxnLst/>
              <a:rect l="l" t="t" r="r" b="b"/>
              <a:pathLst>
                <a:path w="1279170" h="616944">
                  <a:moveTo>
                    <a:pt x="236273" y="0"/>
                  </a:moveTo>
                  <a:lnTo>
                    <a:pt x="1246097" y="0"/>
                  </a:lnTo>
                  <a:cubicBezTo>
                    <a:pt x="1256200" y="0"/>
                    <a:pt x="1265690" y="4847"/>
                    <a:pt x="1271613" y="13033"/>
                  </a:cubicBezTo>
                  <a:cubicBezTo>
                    <a:pt x="1277535" y="21219"/>
                    <a:pt x="1279170" y="31749"/>
                    <a:pt x="1276009" y="41345"/>
                  </a:cubicBezTo>
                  <a:lnTo>
                    <a:pt x="1100045" y="575599"/>
                  </a:lnTo>
                  <a:cubicBezTo>
                    <a:pt x="1091918" y="600273"/>
                    <a:pt x="1068874" y="616944"/>
                    <a:pt x="1042897" y="616944"/>
                  </a:cubicBezTo>
                  <a:lnTo>
                    <a:pt x="33073" y="616944"/>
                  </a:lnTo>
                  <a:cubicBezTo>
                    <a:pt x="22970" y="616944"/>
                    <a:pt x="13480" y="612097"/>
                    <a:pt x="7558" y="603911"/>
                  </a:cubicBezTo>
                  <a:cubicBezTo>
                    <a:pt x="1635" y="595726"/>
                    <a:pt x="0" y="585195"/>
                    <a:pt x="3161" y="575599"/>
                  </a:cubicBezTo>
                  <a:lnTo>
                    <a:pt x="179125" y="41345"/>
                  </a:lnTo>
                  <a:cubicBezTo>
                    <a:pt x="187252" y="16672"/>
                    <a:pt x="210296" y="0"/>
                    <a:pt x="236273" y="0"/>
                  </a:cubicBezTo>
                  <a:close/>
                </a:path>
              </a:pathLst>
            </a:custGeom>
            <a:blipFill>
              <a:blip r:embed="rId3"/>
              <a:stretch>
                <a:fillRect l="565" t="-18120" r="565" b="-18120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8876741" y="2291870"/>
            <a:ext cx="9182659" cy="1440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just">
              <a:lnSpc>
                <a:spcPts val="11663"/>
              </a:lnSpc>
            </a:pPr>
            <a:r>
              <a:rPr lang="en-US" sz="8769" b="1" i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oppins Bold"/>
                <a:ea typeface="Poppins Bold"/>
                <a:cs typeface="Poppins Bold"/>
                <a:sym typeface="Poppins Bold"/>
              </a:rPr>
              <a:t>Data Balancing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259357" y="9210675"/>
            <a:ext cx="152286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ar-EG" sz="200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  <a:endParaRPr lang="en-US" sz="2000" dirty="0">
              <a:solidFill>
                <a:srgbClr val="FFFFFF"/>
              </a:solidFill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21DF538C-CE53-1562-EDA4-912D6FA02B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Techniques Used: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Removing overrepresented straight-driving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Enhancing underrepresented turning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DA7F30A-74CF-AF0C-8C51-0DBB72FA48DE}"/>
              </a:ext>
            </a:extLst>
          </p:cNvPr>
          <p:cNvSpPr txBox="1"/>
          <p:nvPr/>
        </p:nvSpPr>
        <p:spPr>
          <a:xfrm>
            <a:off x="9601200" y="4097059"/>
            <a:ext cx="8507541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Why Data Balancing Matters: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Ensures the model does not favor a specific type of road scenario.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Prevents bias in steering predictions.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F9F85A3-F53E-7F5A-0150-5268D0C81625}"/>
              </a:ext>
            </a:extLst>
          </p:cNvPr>
          <p:cNvSpPr txBox="1"/>
          <p:nvPr/>
        </p:nvSpPr>
        <p:spPr>
          <a:xfrm>
            <a:off x="9601200" y="6236706"/>
            <a:ext cx="8507541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4000" b="1" dirty="0">
                <a:solidFill>
                  <a:schemeClr val="bg1"/>
                </a:solidFill>
              </a:rPr>
              <a:t>Techniques Used:</a:t>
            </a:r>
            <a:endParaRPr lang="en-US" sz="4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Removing overrepresented straight-driving images.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Enhancing underrepresented turning scenarios.</a:t>
            </a:r>
            <a:endParaRPr lang="en-US" sz="3000" dirty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D32F78-C901-4150-1C13-CF841DA6C7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E417997D-985E-3D6B-2082-E0CB8D7BEE7F}"/>
              </a:ext>
            </a:extLst>
          </p:cNvPr>
          <p:cNvGrpSpPr/>
          <p:nvPr/>
        </p:nvGrpSpPr>
        <p:grpSpPr>
          <a:xfrm>
            <a:off x="524597" y="1333500"/>
            <a:ext cx="8314603" cy="3891946"/>
            <a:chOff x="0" y="0"/>
            <a:chExt cx="1381342" cy="64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E59D3F9C-F3CC-6802-644D-517EF1A32C28}"/>
                </a:ext>
              </a:extLst>
            </p:cNvPr>
            <p:cNvSpPr/>
            <p:nvPr/>
          </p:nvSpPr>
          <p:spPr>
            <a:xfrm>
              <a:off x="9413" y="0"/>
              <a:ext cx="1362516" cy="646586"/>
            </a:xfrm>
            <a:custGeom>
              <a:avLst/>
              <a:gdLst/>
              <a:ahLst/>
              <a:cxnLst/>
              <a:rect l="l" t="t" r="r" b="b"/>
              <a:pathLst>
                <a:path w="1362516" h="646586">
                  <a:moveTo>
                    <a:pt x="234756" y="0"/>
                  </a:moveTo>
                  <a:lnTo>
                    <a:pt x="1330959" y="0"/>
                  </a:lnTo>
                  <a:cubicBezTo>
                    <a:pt x="1340533" y="0"/>
                    <a:pt x="1349535" y="4559"/>
                    <a:pt x="1355200" y="12278"/>
                  </a:cubicBezTo>
                  <a:cubicBezTo>
                    <a:pt x="1360865" y="19996"/>
                    <a:pt x="1362516" y="29951"/>
                    <a:pt x="1359646" y="39085"/>
                  </a:cubicBezTo>
                  <a:lnTo>
                    <a:pt x="1181012" y="607501"/>
                  </a:lnTo>
                  <a:cubicBezTo>
                    <a:pt x="1173702" y="630761"/>
                    <a:pt x="1152141" y="646586"/>
                    <a:pt x="1127759" y="646586"/>
                  </a:cubicBezTo>
                  <a:lnTo>
                    <a:pt x="31556" y="646586"/>
                  </a:lnTo>
                  <a:cubicBezTo>
                    <a:pt x="21982" y="646586"/>
                    <a:pt x="12980" y="642027"/>
                    <a:pt x="7315" y="634308"/>
                  </a:cubicBezTo>
                  <a:cubicBezTo>
                    <a:pt x="1650" y="626590"/>
                    <a:pt x="0" y="616635"/>
                    <a:pt x="2870" y="607501"/>
                  </a:cubicBezTo>
                  <a:lnTo>
                    <a:pt x="181504" y="39085"/>
                  </a:lnTo>
                  <a:cubicBezTo>
                    <a:pt x="188814" y="15825"/>
                    <a:pt x="210375" y="0"/>
                    <a:pt x="234756" y="0"/>
                  </a:cubicBezTo>
                  <a:close/>
                </a:path>
              </a:pathLst>
            </a:custGeom>
            <a:blipFill>
              <a:blip r:embed="rId2"/>
              <a:stretch>
                <a:fillRect l="560" t="-19258" r="560" b="-1925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3B508CEA-6DA7-90D2-B28F-B49C15230031}"/>
              </a:ext>
            </a:extLst>
          </p:cNvPr>
          <p:cNvGrpSpPr/>
          <p:nvPr/>
        </p:nvGrpSpPr>
        <p:grpSpPr>
          <a:xfrm>
            <a:off x="179258" y="6286500"/>
            <a:ext cx="7646237" cy="3713526"/>
            <a:chOff x="0" y="0"/>
            <a:chExt cx="1300084" cy="61694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C70ADA1D-52D1-33F1-92C5-E35C5C7DFC17}"/>
                </a:ext>
              </a:extLst>
            </p:cNvPr>
            <p:cNvSpPr/>
            <p:nvPr/>
          </p:nvSpPr>
          <p:spPr>
            <a:xfrm>
              <a:off x="10457" y="0"/>
              <a:ext cx="1279170" cy="616944"/>
            </a:xfrm>
            <a:custGeom>
              <a:avLst/>
              <a:gdLst/>
              <a:ahLst/>
              <a:cxnLst/>
              <a:rect l="l" t="t" r="r" b="b"/>
              <a:pathLst>
                <a:path w="1279170" h="616944">
                  <a:moveTo>
                    <a:pt x="236273" y="0"/>
                  </a:moveTo>
                  <a:lnTo>
                    <a:pt x="1246097" y="0"/>
                  </a:lnTo>
                  <a:cubicBezTo>
                    <a:pt x="1256200" y="0"/>
                    <a:pt x="1265690" y="4847"/>
                    <a:pt x="1271613" y="13033"/>
                  </a:cubicBezTo>
                  <a:cubicBezTo>
                    <a:pt x="1277535" y="21219"/>
                    <a:pt x="1279170" y="31749"/>
                    <a:pt x="1276009" y="41345"/>
                  </a:cubicBezTo>
                  <a:lnTo>
                    <a:pt x="1100045" y="575599"/>
                  </a:lnTo>
                  <a:cubicBezTo>
                    <a:pt x="1091918" y="600273"/>
                    <a:pt x="1068874" y="616944"/>
                    <a:pt x="1042897" y="616944"/>
                  </a:cubicBezTo>
                  <a:lnTo>
                    <a:pt x="33073" y="616944"/>
                  </a:lnTo>
                  <a:cubicBezTo>
                    <a:pt x="22970" y="616944"/>
                    <a:pt x="13480" y="612097"/>
                    <a:pt x="7558" y="603911"/>
                  </a:cubicBezTo>
                  <a:cubicBezTo>
                    <a:pt x="1635" y="595726"/>
                    <a:pt x="0" y="585195"/>
                    <a:pt x="3161" y="575599"/>
                  </a:cubicBezTo>
                  <a:lnTo>
                    <a:pt x="179125" y="41345"/>
                  </a:lnTo>
                  <a:cubicBezTo>
                    <a:pt x="187252" y="16672"/>
                    <a:pt x="210296" y="0"/>
                    <a:pt x="236273" y="0"/>
                  </a:cubicBezTo>
                  <a:close/>
                </a:path>
              </a:pathLst>
            </a:custGeom>
            <a:blipFill>
              <a:blip r:embed="rId3"/>
              <a:stretch>
                <a:fillRect l="565" t="-18120" r="565" b="-1812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484881EF-C5E7-19D2-856E-B1C0F6D8E08F}"/>
              </a:ext>
            </a:extLst>
          </p:cNvPr>
          <p:cNvSpPr txBox="1"/>
          <p:nvPr/>
        </p:nvSpPr>
        <p:spPr>
          <a:xfrm>
            <a:off x="8813021" y="2019300"/>
            <a:ext cx="9182659" cy="141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16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Before Balancing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E998583E-5226-751A-C90C-B9CFD5B8DEE6}"/>
              </a:ext>
            </a:extLst>
          </p:cNvPr>
          <p:cNvSpPr txBox="1"/>
          <p:nvPr/>
        </p:nvSpPr>
        <p:spPr>
          <a:xfrm>
            <a:off x="17259357" y="9210675"/>
            <a:ext cx="152286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8FC4B5F3-45D5-869C-2C64-0324E04C6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Techniques Used: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Removing overrepresented straight-driving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Enhancing underrepresented turning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05C729E-EEB5-C67B-111F-6C1B2474CD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24008" y="4385913"/>
            <a:ext cx="5257800" cy="387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2187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E48E1D8-7B8C-D3A9-24D8-322D468E3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8423DA12-90AD-7CAB-269C-BD5061A3C5B6}"/>
              </a:ext>
            </a:extLst>
          </p:cNvPr>
          <p:cNvGrpSpPr/>
          <p:nvPr/>
        </p:nvGrpSpPr>
        <p:grpSpPr>
          <a:xfrm>
            <a:off x="524597" y="1333500"/>
            <a:ext cx="8314603" cy="3891946"/>
            <a:chOff x="0" y="0"/>
            <a:chExt cx="1381342" cy="64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F8CF6CC1-FBBA-8690-EB23-9BE8C530B871}"/>
                </a:ext>
              </a:extLst>
            </p:cNvPr>
            <p:cNvSpPr/>
            <p:nvPr/>
          </p:nvSpPr>
          <p:spPr>
            <a:xfrm>
              <a:off x="9413" y="0"/>
              <a:ext cx="1362516" cy="646586"/>
            </a:xfrm>
            <a:custGeom>
              <a:avLst/>
              <a:gdLst/>
              <a:ahLst/>
              <a:cxnLst/>
              <a:rect l="l" t="t" r="r" b="b"/>
              <a:pathLst>
                <a:path w="1362516" h="646586">
                  <a:moveTo>
                    <a:pt x="234756" y="0"/>
                  </a:moveTo>
                  <a:lnTo>
                    <a:pt x="1330959" y="0"/>
                  </a:lnTo>
                  <a:cubicBezTo>
                    <a:pt x="1340533" y="0"/>
                    <a:pt x="1349535" y="4559"/>
                    <a:pt x="1355200" y="12278"/>
                  </a:cubicBezTo>
                  <a:cubicBezTo>
                    <a:pt x="1360865" y="19996"/>
                    <a:pt x="1362516" y="29951"/>
                    <a:pt x="1359646" y="39085"/>
                  </a:cubicBezTo>
                  <a:lnTo>
                    <a:pt x="1181012" y="607501"/>
                  </a:lnTo>
                  <a:cubicBezTo>
                    <a:pt x="1173702" y="630761"/>
                    <a:pt x="1152141" y="646586"/>
                    <a:pt x="1127759" y="646586"/>
                  </a:cubicBezTo>
                  <a:lnTo>
                    <a:pt x="31556" y="646586"/>
                  </a:lnTo>
                  <a:cubicBezTo>
                    <a:pt x="21982" y="646586"/>
                    <a:pt x="12980" y="642027"/>
                    <a:pt x="7315" y="634308"/>
                  </a:cubicBezTo>
                  <a:cubicBezTo>
                    <a:pt x="1650" y="626590"/>
                    <a:pt x="0" y="616635"/>
                    <a:pt x="2870" y="607501"/>
                  </a:cubicBezTo>
                  <a:lnTo>
                    <a:pt x="181504" y="39085"/>
                  </a:lnTo>
                  <a:cubicBezTo>
                    <a:pt x="188814" y="15825"/>
                    <a:pt x="210375" y="0"/>
                    <a:pt x="234756" y="0"/>
                  </a:cubicBezTo>
                  <a:close/>
                </a:path>
              </a:pathLst>
            </a:custGeom>
            <a:blipFill>
              <a:blip r:embed="rId2"/>
              <a:stretch>
                <a:fillRect l="560" t="-19258" r="560" b="-1925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AE7E639-9E15-4A21-14F9-69713A891D69}"/>
              </a:ext>
            </a:extLst>
          </p:cNvPr>
          <p:cNvGrpSpPr/>
          <p:nvPr/>
        </p:nvGrpSpPr>
        <p:grpSpPr>
          <a:xfrm>
            <a:off x="179258" y="6286500"/>
            <a:ext cx="7646237" cy="3713526"/>
            <a:chOff x="0" y="0"/>
            <a:chExt cx="1300084" cy="61694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7A02E0DC-83BB-3512-8C14-842FF81514AF}"/>
                </a:ext>
              </a:extLst>
            </p:cNvPr>
            <p:cNvSpPr/>
            <p:nvPr/>
          </p:nvSpPr>
          <p:spPr>
            <a:xfrm>
              <a:off x="10457" y="0"/>
              <a:ext cx="1279170" cy="616944"/>
            </a:xfrm>
            <a:custGeom>
              <a:avLst/>
              <a:gdLst/>
              <a:ahLst/>
              <a:cxnLst/>
              <a:rect l="l" t="t" r="r" b="b"/>
              <a:pathLst>
                <a:path w="1279170" h="616944">
                  <a:moveTo>
                    <a:pt x="236273" y="0"/>
                  </a:moveTo>
                  <a:lnTo>
                    <a:pt x="1246097" y="0"/>
                  </a:lnTo>
                  <a:cubicBezTo>
                    <a:pt x="1256200" y="0"/>
                    <a:pt x="1265690" y="4847"/>
                    <a:pt x="1271613" y="13033"/>
                  </a:cubicBezTo>
                  <a:cubicBezTo>
                    <a:pt x="1277535" y="21219"/>
                    <a:pt x="1279170" y="31749"/>
                    <a:pt x="1276009" y="41345"/>
                  </a:cubicBezTo>
                  <a:lnTo>
                    <a:pt x="1100045" y="575599"/>
                  </a:lnTo>
                  <a:cubicBezTo>
                    <a:pt x="1091918" y="600273"/>
                    <a:pt x="1068874" y="616944"/>
                    <a:pt x="1042897" y="616944"/>
                  </a:cubicBezTo>
                  <a:lnTo>
                    <a:pt x="33073" y="616944"/>
                  </a:lnTo>
                  <a:cubicBezTo>
                    <a:pt x="22970" y="616944"/>
                    <a:pt x="13480" y="612097"/>
                    <a:pt x="7558" y="603911"/>
                  </a:cubicBezTo>
                  <a:cubicBezTo>
                    <a:pt x="1635" y="595726"/>
                    <a:pt x="0" y="585195"/>
                    <a:pt x="3161" y="575599"/>
                  </a:cubicBezTo>
                  <a:lnTo>
                    <a:pt x="179125" y="41345"/>
                  </a:lnTo>
                  <a:cubicBezTo>
                    <a:pt x="187252" y="16672"/>
                    <a:pt x="210296" y="0"/>
                    <a:pt x="236273" y="0"/>
                  </a:cubicBezTo>
                  <a:close/>
                </a:path>
              </a:pathLst>
            </a:custGeom>
            <a:blipFill>
              <a:blip r:embed="rId3"/>
              <a:stretch>
                <a:fillRect l="565" t="-18120" r="565" b="-1812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CBE43A2A-E20D-1F15-1C96-DCB4CD9287D4}"/>
              </a:ext>
            </a:extLst>
          </p:cNvPr>
          <p:cNvSpPr txBox="1"/>
          <p:nvPr/>
        </p:nvSpPr>
        <p:spPr>
          <a:xfrm>
            <a:off x="8813021" y="2019300"/>
            <a:ext cx="9182659" cy="141256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ts val="1166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After Balancing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942149B7-D5FB-8B55-2759-BD13340AE706}"/>
              </a:ext>
            </a:extLst>
          </p:cNvPr>
          <p:cNvSpPr txBox="1"/>
          <p:nvPr/>
        </p:nvSpPr>
        <p:spPr>
          <a:xfrm>
            <a:off x="17259357" y="9210675"/>
            <a:ext cx="152286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9E5A36C-6A74-A3C5-82EB-C2DE6946C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Techniques Used: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Removing overrepresented straight-driving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Enhancing underrepresented turning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2AF91F-BD5D-9AC7-B529-C11B8DA04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4008" y="4354358"/>
            <a:ext cx="52578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374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637E5F-C584-ADC0-772E-C08F5E3CB9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>
            <a:extLst>
              <a:ext uri="{FF2B5EF4-FFF2-40B4-BE49-F238E27FC236}">
                <a16:creationId xmlns:a16="http://schemas.microsoft.com/office/drawing/2014/main" id="{FFBCB888-D2FA-CDAF-93E2-5DC84C56F353}"/>
              </a:ext>
            </a:extLst>
          </p:cNvPr>
          <p:cNvGrpSpPr/>
          <p:nvPr/>
        </p:nvGrpSpPr>
        <p:grpSpPr>
          <a:xfrm>
            <a:off x="524597" y="1333500"/>
            <a:ext cx="8314603" cy="3891946"/>
            <a:chOff x="0" y="0"/>
            <a:chExt cx="1381342" cy="646586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C87134DD-DA14-BBA0-FB67-145E80767ED3}"/>
                </a:ext>
              </a:extLst>
            </p:cNvPr>
            <p:cNvSpPr/>
            <p:nvPr/>
          </p:nvSpPr>
          <p:spPr>
            <a:xfrm>
              <a:off x="9413" y="0"/>
              <a:ext cx="1362516" cy="646586"/>
            </a:xfrm>
            <a:custGeom>
              <a:avLst/>
              <a:gdLst/>
              <a:ahLst/>
              <a:cxnLst/>
              <a:rect l="l" t="t" r="r" b="b"/>
              <a:pathLst>
                <a:path w="1362516" h="646586">
                  <a:moveTo>
                    <a:pt x="234756" y="0"/>
                  </a:moveTo>
                  <a:lnTo>
                    <a:pt x="1330959" y="0"/>
                  </a:lnTo>
                  <a:cubicBezTo>
                    <a:pt x="1340533" y="0"/>
                    <a:pt x="1349535" y="4559"/>
                    <a:pt x="1355200" y="12278"/>
                  </a:cubicBezTo>
                  <a:cubicBezTo>
                    <a:pt x="1360865" y="19996"/>
                    <a:pt x="1362516" y="29951"/>
                    <a:pt x="1359646" y="39085"/>
                  </a:cubicBezTo>
                  <a:lnTo>
                    <a:pt x="1181012" y="607501"/>
                  </a:lnTo>
                  <a:cubicBezTo>
                    <a:pt x="1173702" y="630761"/>
                    <a:pt x="1152141" y="646586"/>
                    <a:pt x="1127759" y="646586"/>
                  </a:cubicBezTo>
                  <a:lnTo>
                    <a:pt x="31556" y="646586"/>
                  </a:lnTo>
                  <a:cubicBezTo>
                    <a:pt x="21982" y="646586"/>
                    <a:pt x="12980" y="642027"/>
                    <a:pt x="7315" y="634308"/>
                  </a:cubicBezTo>
                  <a:cubicBezTo>
                    <a:pt x="1650" y="626590"/>
                    <a:pt x="0" y="616635"/>
                    <a:pt x="2870" y="607501"/>
                  </a:cubicBezTo>
                  <a:lnTo>
                    <a:pt x="181504" y="39085"/>
                  </a:lnTo>
                  <a:cubicBezTo>
                    <a:pt x="188814" y="15825"/>
                    <a:pt x="210375" y="0"/>
                    <a:pt x="234756" y="0"/>
                  </a:cubicBezTo>
                  <a:close/>
                </a:path>
              </a:pathLst>
            </a:custGeom>
            <a:blipFill>
              <a:blip r:embed="rId2"/>
              <a:stretch>
                <a:fillRect l="560" t="-19258" r="560" b="-19258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02078D4E-D20C-6BB1-2526-75EE57ABD5E0}"/>
              </a:ext>
            </a:extLst>
          </p:cNvPr>
          <p:cNvGrpSpPr/>
          <p:nvPr/>
        </p:nvGrpSpPr>
        <p:grpSpPr>
          <a:xfrm>
            <a:off x="179258" y="6286500"/>
            <a:ext cx="7646237" cy="3713526"/>
            <a:chOff x="0" y="0"/>
            <a:chExt cx="1300084" cy="616944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35C89564-9C8F-CB3B-8929-C7ECBD165118}"/>
                </a:ext>
              </a:extLst>
            </p:cNvPr>
            <p:cNvSpPr/>
            <p:nvPr/>
          </p:nvSpPr>
          <p:spPr>
            <a:xfrm>
              <a:off x="10457" y="0"/>
              <a:ext cx="1279170" cy="616944"/>
            </a:xfrm>
            <a:custGeom>
              <a:avLst/>
              <a:gdLst/>
              <a:ahLst/>
              <a:cxnLst/>
              <a:rect l="l" t="t" r="r" b="b"/>
              <a:pathLst>
                <a:path w="1279170" h="616944">
                  <a:moveTo>
                    <a:pt x="236273" y="0"/>
                  </a:moveTo>
                  <a:lnTo>
                    <a:pt x="1246097" y="0"/>
                  </a:lnTo>
                  <a:cubicBezTo>
                    <a:pt x="1256200" y="0"/>
                    <a:pt x="1265690" y="4847"/>
                    <a:pt x="1271613" y="13033"/>
                  </a:cubicBezTo>
                  <a:cubicBezTo>
                    <a:pt x="1277535" y="21219"/>
                    <a:pt x="1279170" y="31749"/>
                    <a:pt x="1276009" y="41345"/>
                  </a:cubicBezTo>
                  <a:lnTo>
                    <a:pt x="1100045" y="575599"/>
                  </a:lnTo>
                  <a:cubicBezTo>
                    <a:pt x="1091918" y="600273"/>
                    <a:pt x="1068874" y="616944"/>
                    <a:pt x="1042897" y="616944"/>
                  </a:cubicBezTo>
                  <a:lnTo>
                    <a:pt x="33073" y="616944"/>
                  </a:lnTo>
                  <a:cubicBezTo>
                    <a:pt x="22970" y="616944"/>
                    <a:pt x="13480" y="612097"/>
                    <a:pt x="7558" y="603911"/>
                  </a:cubicBezTo>
                  <a:cubicBezTo>
                    <a:pt x="1635" y="595726"/>
                    <a:pt x="0" y="585195"/>
                    <a:pt x="3161" y="575599"/>
                  </a:cubicBezTo>
                  <a:lnTo>
                    <a:pt x="179125" y="41345"/>
                  </a:lnTo>
                  <a:cubicBezTo>
                    <a:pt x="187252" y="16672"/>
                    <a:pt x="210296" y="0"/>
                    <a:pt x="236273" y="0"/>
                  </a:cubicBezTo>
                  <a:close/>
                </a:path>
              </a:pathLst>
            </a:custGeom>
            <a:blipFill>
              <a:blip r:embed="rId3"/>
              <a:stretch>
                <a:fillRect l="565" t="-18120" r="565" b="-18120"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9" name="TextBox 19">
            <a:extLst>
              <a:ext uri="{FF2B5EF4-FFF2-40B4-BE49-F238E27FC236}">
                <a16:creationId xmlns:a16="http://schemas.microsoft.com/office/drawing/2014/main" id="{415F9806-7095-881A-D707-D68293896D15}"/>
              </a:ext>
            </a:extLst>
          </p:cNvPr>
          <p:cNvSpPr txBox="1"/>
          <p:nvPr/>
        </p:nvSpPr>
        <p:spPr>
          <a:xfrm>
            <a:off x="8813021" y="2019300"/>
            <a:ext cx="9182659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just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oppins Bold"/>
                <a:ea typeface="Poppins Bold"/>
                <a:cs typeface="Poppins Bold"/>
                <a:sym typeface="Poppins Bold"/>
              </a:rPr>
              <a:t>Training and Validation Set  are normally distributed</a:t>
            </a:r>
          </a:p>
        </p:txBody>
      </p:sp>
      <p:sp>
        <p:nvSpPr>
          <p:cNvPr id="26" name="TextBox 26">
            <a:extLst>
              <a:ext uri="{FF2B5EF4-FFF2-40B4-BE49-F238E27FC236}">
                <a16:creationId xmlns:a16="http://schemas.microsoft.com/office/drawing/2014/main" id="{2181DA8D-A447-1D0D-35C6-9213C3C1B679}"/>
              </a:ext>
            </a:extLst>
          </p:cNvPr>
          <p:cNvSpPr txBox="1"/>
          <p:nvPr/>
        </p:nvSpPr>
        <p:spPr>
          <a:xfrm>
            <a:off x="17259357" y="9210675"/>
            <a:ext cx="152286" cy="335541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28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ar-EG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nva Sans"/>
                <a:ea typeface="Canva Sans"/>
                <a:cs typeface="Canva Sans"/>
                <a:sym typeface="Canva Sans"/>
              </a:rPr>
              <a:t>5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nva Sans"/>
              <a:ea typeface="Canva Sans"/>
              <a:cs typeface="Canva Sans"/>
              <a:sym typeface="Canva Sans"/>
            </a:endParaRP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B8708474-8B83-4674-C997-8F154D3D12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8288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Techniques Used: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Removing overrepresented straight-driving images.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n-US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Enhancing underrepresented turning scenarios.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7BDB98-4270-EE17-20EA-ACA1339D2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17385" y="4610100"/>
            <a:ext cx="929066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3010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549</Words>
  <Application>Microsoft Office PowerPoint</Application>
  <PresentationFormat>Custom</PresentationFormat>
  <Paragraphs>152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Antonio Ultra-Bold</vt:lpstr>
      <vt:lpstr>Canva Sans Italics</vt:lpstr>
      <vt:lpstr>Open Sauce Bold</vt:lpstr>
      <vt:lpstr>Ubuntu Bold Italics</vt:lpstr>
      <vt:lpstr>Arial</vt:lpstr>
      <vt:lpstr>Anton Italics</vt:lpstr>
      <vt:lpstr>Calibri</vt:lpstr>
      <vt:lpstr>Abadi</vt:lpstr>
      <vt:lpstr>Heading Now 31-38 Bold</vt:lpstr>
      <vt:lpstr>Poppins Bold</vt:lpstr>
      <vt:lpstr>Canva Sans</vt:lpstr>
      <vt:lpstr>Calibri (Body)</vt:lpstr>
      <vt:lpstr>Office Theme</vt:lpstr>
      <vt:lpstr>SELF-DRIVING SIMULATION USING CNN</vt:lpstr>
      <vt:lpstr>PowerPoint Presentation</vt:lpstr>
      <vt:lpstr>Introduction to (CV) and (CNNs)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Best Dealer and automotive</dc:title>
  <cp:lastModifiedBy>Michael George Naem Nageb 2100709</cp:lastModifiedBy>
  <cp:revision>3</cp:revision>
  <dcterms:created xsi:type="dcterms:W3CDTF">2006-08-16T00:00:00Z</dcterms:created>
  <dcterms:modified xsi:type="dcterms:W3CDTF">2025-02-28T13:25:37Z</dcterms:modified>
  <dc:identifier>DAGgNLYlKxY</dc:identifier>
</cp:coreProperties>
</file>